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</p:sldMasterIdLst>
  <p:notesMasterIdLst>
    <p:notesMasterId r:id="rId31"/>
  </p:notesMasterIdLst>
  <p:handoutMasterIdLst>
    <p:handoutMasterId r:id="rId32"/>
  </p:handoutMasterIdLst>
  <p:sldIdLst>
    <p:sldId id="741" r:id="rId3"/>
    <p:sldId id="867" r:id="rId4"/>
    <p:sldId id="833" r:id="rId5"/>
    <p:sldId id="907" r:id="rId6"/>
    <p:sldId id="924" r:id="rId7"/>
    <p:sldId id="923" r:id="rId8"/>
    <p:sldId id="893" r:id="rId9"/>
    <p:sldId id="873" r:id="rId10"/>
    <p:sldId id="925" r:id="rId11"/>
    <p:sldId id="866" r:id="rId12"/>
    <p:sldId id="871" r:id="rId13"/>
    <p:sldId id="926" r:id="rId14"/>
    <p:sldId id="912" r:id="rId15"/>
    <p:sldId id="914" r:id="rId16"/>
    <p:sldId id="929" r:id="rId17"/>
    <p:sldId id="928" r:id="rId18"/>
    <p:sldId id="927" r:id="rId19"/>
    <p:sldId id="933" r:id="rId20"/>
    <p:sldId id="890" r:id="rId21"/>
    <p:sldId id="916" r:id="rId22"/>
    <p:sldId id="917" r:id="rId23"/>
    <p:sldId id="918" r:id="rId24"/>
    <p:sldId id="922" r:id="rId25"/>
    <p:sldId id="930" r:id="rId26"/>
    <p:sldId id="931" r:id="rId27"/>
    <p:sldId id="932" r:id="rId28"/>
    <p:sldId id="934" r:id="rId29"/>
    <p:sldId id="748" r:id="rId30"/>
  </p:sldIdLst>
  <p:sldSz cx="9144000" cy="5143500" type="screen16x9"/>
  <p:notesSz cx="9929813" cy="67992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990000"/>
    <a:srgbClr val="CC0000"/>
    <a:srgbClr val="FF7C80"/>
    <a:srgbClr val="FF5050"/>
    <a:srgbClr val="E8710E"/>
    <a:srgbClr val="663300"/>
    <a:srgbClr val="CC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01" autoAdjust="0"/>
    <p:restoredTop sz="86391" autoAdjust="0"/>
  </p:normalViewPr>
  <p:slideViewPr>
    <p:cSldViewPr>
      <p:cViewPr>
        <p:scale>
          <a:sx n="70" d="100"/>
          <a:sy n="70" d="100"/>
        </p:scale>
        <p:origin x="-486" y="-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7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76"/>
    </p:cViewPr>
  </p:sorterViewPr>
  <p:notesViewPr>
    <p:cSldViewPr>
      <p:cViewPr varScale="1">
        <p:scale>
          <a:sx n="115" d="100"/>
          <a:sy n="115" d="100"/>
        </p:scale>
        <p:origin x="-1410" y="-9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F0990-A102-4B40-AA0C-31CC848DF29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8E370D0-C8D3-4656-849A-EB9DA388503B}">
      <dgm:prSet phldrT="[Texte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  <a:t>TEUs</a:t>
          </a:r>
        </a:p>
        <a:p>
          <a:r>
            <a:rPr lang="fr-F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1, 4 M</a:t>
          </a:r>
        </a:p>
      </dgm:t>
    </dgm:pt>
    <dgm:pt modelId="{F65A81BC-6950-4050-A451-95787B3F62F8}" type="parTrans" cxnId="{4C98E5B1-EC21-4477-B3B4-096E4CDB8BE5}">
      <dgm:prSet/>
      <dgm:spPr/>
      <dgm:t>
        <a:bodyPr/>
        <a:lstStyle/>
        <a:p>
          <a:endParaRPr lang="fr-FR"/>
        </a:p>
      </dgm:t>
    </dgm:pt>
    <dgm:pt modelId="{F631D802-B600-4E05-A4CE-672E2932CE50}" type="sibTrans" cxnId="{4C98E5B1-EC21-4477-B3B4-096E4CDB8BE5}">
      <dgm:prSet/>
      <dgm:spPr/>
      <dgm:t>
        <a:bodyPr/>
        <a:lstStyle/>
        <a:p>
          <a:endParaRPr lang="fr-FR"/>
        </a:p>
      </dgm:t>
    </dgm:pt>
    <dgm:pt modelId="{DEE939EF-407D-49C0-BCD2-280C213C7232}">
      <dgm:prSet phldrT="[Texte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  <a:t>Dry bulk</a:t>
          </a:r>
        </a:p>
        <a:p>
          <a:r>
            <a:rPr lang="fr-F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14 MT</a:t>
          </a:r>
          <a:endParaRPr lang="fr-F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B8DEC4-A001-403D-B5DB-430C952C8E0E}" type="parTrans" cxnId="{88571C7E-6C1F-4C1B-BF7F-8947D4DD742B}">
      <dgm:prSet/>
      <dgm:spPr/>
      <dgm:t>
        <a:bodyPr/>
        <a:lstStyle/>
        <a:p>
          <a:endParaRPr lang="fr-FR"/>
        </a:p>
      </dgm:t>
    </dgm:pt>
    <dgm:pt modelId="{850D1BB0-4AE5-4572-B27C-3F556D426F00}" type="sibTrans" cxnId="{88571C7E-6C1F-4C1B-BF7F-8947D4DD742B}">
      <dgm:prSet/>
      <dgm:spPr/>
      <dgm:t>
        <a:bodyPr/>
        <a:lstStyle/>
        <a:p>
          <a:endParaRPr lang="fr-FR"/>
        </a:p>
      </dgm:t>
    </dgm:pt>
    <dgm:pt modelId="{91AE7DE0-2FF1-43F1-9A46-1C5C6051A277}">
      <dgm:prSet phldrT="[Texte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000" dirty="0" smtClean="0">
              <a:latin typeface="Arial" panose="020B0604020202020204" pitchFamily="34" charset="0"/>
              <a:cs typeface="Arial" panose="020B0604020202020204" pitchFamily="34" charset="0"/>
            </a:rPr>
            <a:t>Passengers</a:t>
          </a:r>
        </a:p>
        <a:p>
          <a:r>
            <a:rPr lang="fr-FR" sz="1000" b="1" dirty="0" smtClean="0">
              <a:latin typeface="Arial" panose="020B0604020202020204" pitchFamily="34" charset="0"/>
              <a:cs typeface="Arial" panose="020B0604020202020204" pitchFamily="34" charset="0"/>
            </a:rPr>
            <a:t>2,9 M Pax</a:t>
          </a:r>
        </a:p>
      </dgm:t>
    </dgm:pt>
    <dgm:pt modelId="{65E6993D-27D5-4CB9-B354-CEC0D1A3BD56}" type="parTrans" cxnId="{88F3745D-A54D-4BC9-963E-BF2A3433FDDF}">
      <dgm:prSet/>
      <dgm:spPr/>
      <dgm:t>
        <a:bodyPr/>
        <a:lstStyle/>
        <a:p>
          <a:endParaRPr lang="fr-FR"/>
        </a:p>
      </dgm:t>
    </dgm:pt>
    <dgm:pt modelId="{5B37225D-0B30-466E-90E9-905A98131DF3}" type="sibTrans" cxnId="{88F3745D-A54D-4BC9-963E-BF2A3433FDDF}">
      <dgm:prSet/>
      <dgm:spPr/>
      <dgm:t>
        <a:bodyPr/>
        <a:lstStyle/>
        <a:p>
          <a:endParaRPr lang="fr-FR"/>
        </a:p>
      </dgm:t>
    </dgm:pt>
    <dgm:pt modelId="{729B97FB-DB67-430D-9D04-7474C67AB0CE}">
      <dgm:prSet custT="1"/>
      <dgm:spPr/>
      <dgm:t>
        <a:bodyPr/>
        <a:lstStyle/>
        <a:p>
          <a: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  <a:t>Liquid </a:t>
          </a:r>
        </a:p>
        <a:p>
          <a: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  <a:t>Bulk</a:t>
          </a:r>
        </a:p>
        <a:p>
          <a:r>
            <a:rPr lang="fr-FR" sz="1200" b="1" dirty="0" smtClean="0">
              <a:latin typeface="Arial" panose="020B0604020202020204" pitchFamily="34" charset="0"/>
              <a:cs typeface="Arial" panose="020B0604020202020204" pitchFamily="34" charset="0"/>
            </a:rPr>
            <a:t>47 MT</a:t>
          </a:r>
          <a:endParaRPr lang="fr-FR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2806DE-6C55-4F46-884E-F63D3405EE2A}" type="parTrans" cxnId="{39D9A418-1B2C-495D-BF60-44D488A3D1D4}">
      <dgm:prSet/>
      <dgm:spPr/>
      <dgm:t>
        <a:bodyPr/>
        <a:lstStyle/>
        <a:p>
          <a:endParaRPr lang="fr-FR"/>
        </a:p>
      </dgm:t>
    </dgm:pt>
    <dgm:pt modelId="{15C75AC9-ADCD-4900-9C77-F9965C56C5A6}" type="sibTrans" cxnId="{39D9A418-1B2C-495D-BF60-44D488A3D1D4}">
      <dgm:prSet/>
      <dgm:spPr/>
      <dgm:t>
        <a:bodyPr/>
        <a:lstStyle/>
        <a:p>
          <a:endParaRPr lang="fr-FR"/>
        </a:p>
      </dgm:t>
    </dgm:pt>
    <dgm:pt modelId="{D398FED6-08AE-4E0A-93E6-E74E3347B4C5}" type="pres">
      <dgm:prSet presAssocID="{223F0990-A102-4B40-AA0C-31CC848DF29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8F7B61A-21E2-4481-AA9C-6D0952C5EDFA}" type="pres">
      <dgm:prSet presAssocID="{223F0990-A102-4B40-AA0C-31CC848DF295}" presName="cycle" presStyleCnt="0"/>
      <dgm:spPr/>
    </dgm:pt>
    <dgm:pt modelId="{A9F5B00D-69C8-4508-901F-2710D736DE61}" type="pres">
      <dgm:prSet presAssocID="{223F0990-A102-4B40-AA0C-31CC848DF295}" presName="centerShape" presStyleCnt="0"/>
      <dgm:spPr/>
    </dgm:pt>
    <dgm:pt modelId="{1B6C890A-2D28-4F4F-A3CB-C42BF4CB7E4E}" type="pres">
      <dgm:prSet presAssocID="{223F0990-A102-4B40-AA0C-31CC848DF295}" presName="connSite" presStyleLbl="node1" presStyleIdx="0" presStyleCnt="5"/>
      <dgm:spPr/>
    </dgm:pt>
    <dgm:pt modelId="{B5298085-2748-43D9-9527-B21C4788596E}" type="pres">
      <dgm:prSet presAssocID="{223F0990-A102-4B40-AA0C-31CC848DF295}" presName="visible" presStyleLbl="node1" presStyleIdx="0" presStyleCnt="5"/>
      <dgm:spPr/>
    </dgm:pt>
    <dgm:pt modelId="{7EB0D368-EE70-4457-BBCA-A7A59058141A}" type="pres">
      <dgm:prSet presAssocID="{F65A81BC-6950-4050-A451-95787B3F62F8}" presName="Name25" presStyleLbl="parChTrans1D1" presStyleIdx="0" presStyleCnt="4"/>
      <dgm:spPr/>
      <dgm:t>
        <a:bodyPr/>
        <a:lstStyle/>
        <a:p>
          <a:endParaRPr lang="fr-FR"/>
        </a:p>
      </dgm:t>
    </dgm:pt>
    <dgm:pt modelId="{8DBBC8C7-4585-43AE-BC4E-123DB2F4DA28}" type="pres">
      <dgm:prSet presAssocID="{58E370D0-C8D3-4656-849A-EB9DA388503B}" presName="node" presStyleCnt="0"/>
      <dgm:spPr/>
    </dgm:pt>
    <dgm:pt modelId="{E9C14057-8B8B-4AA9-ABCA-68AC0597853A}" type="pres">
      <dgm:prSet presAssocID="{58E370D0-C8D3-4656-849A-EB9DA388503B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D98851-1C23-4F53-9CCF-920D5E18D96C}" type="pres">
      <dgm:prSet presAssocID="{58E370D0-C8D3-4656-849A-EB9DA388503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27085F-4DDA-4CE4-800A-E12A05EEEC6A}" type="pres">
      <dgm:prSet presAssocID="{7B2806DE-6C55-4F46-884E-F63D3405EE2A}" presName="Name25" presStyleLbl="parChTrans1D1" presStyleIdx="1" presStyleCnt="4"/>
      <dgm:spPr/>
      <dgm:t>
        <a:bodyPr/>
        <a:lstStyle/>
        <a:p>
          <a:endParaRPr lang="fr-FR"/>
        </a:p>
      </dgm:t>
    </dgm:pt>
    <dgm:pt modelId="{713EBD7B-9FBF-47B6-A9F6-1F06B8045C3F}" type="pres">
      <dgm:prSet presAssocID="{729B97FB-DB67-430D-9D04-7474C67AB0CE}" presName="node" presStyleCnt="0"/>
      <dgm:spPr/>
    </dgm:pt>
    <dgm:pt modelId="{4DD1336B-9940-455F-94F5-A8E33F98120C}" type="pres">
      <dgm:prSet presAssocID="{729B97FB-DB67-430D-9D04-7474C67AB0CE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09C5C8D-64E8-43A4-AE3E-85E47BA34A4B}" type="pres">
      <dgm:prSet presAssocID="{729B97FB-DB67-430D-9D04-7474C67AB0CE}" presName="childNode" presStyleLbl="revTx" presStyleIdx="0" presStyleCnt="0">
        <dgm:presLayoutVars>
          <dgm:bulletEnabled val="1"/>
        </dgm:presLayoutVars>
      </dgm:prSet>
      <dgm:spPr/>
    </dgm:pt>
    <dgm:pt modelId="{8CAF09D1-2700-4D92-9689-7E447C1546B1}" type="pres">
      <dgm:prSet presAssocID="{D5B8DEC4-A001-403D-B5DB-430C952C8E0E}" presName="Name25" presStyleLbl="parChTrans1D1" presStyleIdx="2" presStyleCnt="4"/>
      <dgm:spPr/>
      <dgm:t>
        <a:bodyPr/>
        <a:lstStyle/>
        <a:p>
          <a:endParaRPr lang="fr-FR"/>
        </a:p>
      </dgm:t>
    </dgm:pt>
    <dgm:pt modelId="{C5D47CCC-1474-4F2B-8D10-2009B94A892C}" type="pres">
      <dgm:prSet presAssocID="{DEE939EF-407D-49C0-BCD2-280C213C7232}" presName="node" presStyleCnt="0"/>
      <dgm:spPr/>
    </dgm:pt>
    <dgm:pt modelId="{7DB1658F-6464-40C5-A9A3-8430444EFF93}" type="pres">
      <dgm:prSet presAssocID="{DEE939EF-407D-49C0-BCD2-280C213C7232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0E2756-CEEF-4589-AED4-9FAA68E80FE3}" type="pres">
      <dgm:prSet presAssocID="{DEE939EF-407D-49C0-BCD2-280C213C723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1F5D4F3-E712-46A5-BCC2-DD74F723E3D7}" type="pres">
      <dgm:prSet presAssocID="{65E6993D-27D5-4CB9-B354-CEC0D1A3BD56}" presName="Name25" presStyleLbl="parChTrans1D1" presStyleIdx="3" presStyleCnt="4"/>
      <dgm:spPr/>
      <dgm:t>
        <a:bodyPr/>
        <a:lstStyle/>
        <a:p>
          <a:endParaRPr lang="fr-FR"/>
        </a:p>
      </dgm:t>
    </dgm:pt>
    <dgm:pt modelId="{A3036EF1-575F-450C-8979-20C7E873E128}" type="pres">
      <dgm:prSet presAssocID="{91AE7DE0-2FF1-43F1-9A46-1C5C6051A277}" presName="node" presStyleCnt="0"/>
      <dgm:spPr/>
    </dgm:pt>
    <dgm:pt modelId="{F55CA714-2DE5-47EA-9080-2F33D81D8B6A}" type="pres">
      <dgm:prSet presAssocID="{91AE7DE0-2FF1-43F1-9A46-1C5C6051A277}" presName="parentNode" presStyleLbl="node1" presStyleIdx="4" presStyleCnt="5" custScaleX="111432" custScaleY="10576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E90A67F-996C-4BE1-8B63-4EA98EF08ECB}" type="pres">
      <dgm:prSet presAssocID="{91AE7DE0-2FF1-43F1-9A46-1C5C6051A27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8F3745D-A54D-4BC9-963E-BF2A3433FDDF}" srcId="{223F0990-A102-4B40-AA0C-31CC848DF295}" destId="{91AE7DE0-2FF1-43F1-9A46-1C5C6051A277}" srcOrd="3" destOrd="0" parTransId="{65E6993D-27D5-4CB9-B354-CEC0D1A3BD56}" sibTransId="{5B37225D-0B30-466E-90E9-905A98131DF3}"/>
    <dgm:cxn modelId="{71A07E84-5FB8-4126-851F-45590217E257}" type="presOf" srcId="{91AE7DE0-2FF1-43F1-9A46-1C5C6051A277}" destId="{F55CA714-2DE5-47EA-9080-2F33D81D8B6A}" srcOrd="0" destOrd="0" presId="urn:microsoft.com/office/officeart/2005/8/layout/radial2"/>
    <dgm:cxn modelId="{7B478B27-A7EE-4C85-9703-5B492486E61C}" type="presOf" srcId="{65E6993D-27D5-4CB9-B354-CEC0D1A3BD56}" destId="{D1F5D4F3-E712-46A5-BCC2-DD74F723E3D7}" srcOrd="0" destOrd="0" presId="urn:microsoft.com/office/officeart/2005/8/layout/radial2"/>
    <dgm:cxn modelId="{B792BBEA-09F6-4DDB-9FDC-3F0AA965F46A}" type="presOf" srcId="{223F0990-A102-4B40-AA0C-31CC848DF295}" destId="{D398FED6-08AE-4E0A-93E6-E74E3347B4C5}" srcOrd="0" destOrd="0" presId="urn:microsoft.com/office/officeart/2005/8/layout/radial2"/>
    <dgm:cxn modelId="{66C76BA2-D3D7-4561-8BC7-5F96E10A7FAE}" type="presOf" srcId="{729B97FB-DB67-430D-9D04-7474C67AB0CE}" destId="{4DD1336B-9940-455F-94F5-A8E33F98120C}" srcOrd="0" destOrd="0" presId="urn:microsoft.com/office/officeart/2005/8/layout/radial2"/>
    <dgm:cxn modelId="{F9F45B89-142D-4477-ACBB-2A2D5B4DE0D9}" type="presOf" srcId="{F65A81BC-6950-4050-A451-95787B3F62F8}" destId="{7EB0D368-EE70-4457-BBCA-A7A59058141A}" srcOrd="0" destOrd="0" presId="urn:microsoft.com/office/officeart/2005/8/layout/radial2"/>
    <dgm:cxn modelId="{88571C7E-6C1F-4C1B-BF7F-8947D4DD742B}" srcId="{223F0990-A102-4B40-AA0C-31CC848DF295}" destId="{DEE939EF-407D-49C0-BCD2-280C213C7232}" srcOrd="2" destOrd="0" parTransId="{D5B8DEC4-A001-403D-B5DB-430C952C8E0E}" sibTransId="{850D1BB0-4AE5-4572-B27C-3F556D426F00}"/>
    <dgm:cxn modelId="{4C98E5B1-EC21-4477-B3B4-096E4CDB8BE5}" srcId="{223F0990-A102-4B40-AA0C-31CC848DF295}" destId="{58E370D0-C8D3-4656-849A-EB9DA388503B}" srcOrd="0" destOrd="0" parTransId="{F65A81BC-6950-4050-A451-95787B3F62F8}" sibTransId="{F631D802-B600-4E05-A4CE-672E2932CE50}"/>
    <dgm:cxn modelId="{2732631F-BC25-4984-B031-1EA36D0D7466}" type="presOf" srcId="{7B2806DE-6C55-4F46-884E-F63D3405EE2A}" destId="{E227085F-4DDA-4CE4-800A-E12A05EEEC6A}" srcOrd="0" destOrd="0" presId="urn:microsoft.com/office/officeart/2005/8/layout/radial2"/>
    <dgm:cxn modelId="{39D9A418-1B2C-495D-BF60-44D488A3D1D4}" srcId="{223F0990-A102-4B40-AA0C-31CC848DF295}" destId="{729B97FB-DB67-430D-9D04-7474C67AB0CE}" srcOrd="1" destOrd="0" parTransId="{7B2806DE-6C55-4F46-884E-F63D3405EE2A}" sibTransId="{15C75AC9-ADCD-4900-9C77-F9965C56C5A6}"/>
    <dgm:cxn modelId="{6ED0DDD6-9894-4E94-9A51-02827C3B6131}" type="presOf" srcId="{58E370D0-C8D3-4656-849A-EB9DA388503B}" destId="{E9C14057-8B8B-4AA9-ABCA-68AC0597853A}" srcOrd="0" destOrd="0" presId="urn:microsoft.com/office/officeart/2005/8/layout/radial2"/>
    <dgm:cxn modelId="{BDFDC4C0-0FBB-4CB2-A961-004EA82301E2}" type="presOf" srcId="{D5B8DEC4-A001-403D-B5DB-430C952C8E0E}" destId="{8CAF09D1-2700-4D92-9689-7E447C1546B1}" srcOrd="0" destOrd="0" presId="urn:microsoft.com/office/officeart/2005/8/layout/radial2"/>
    <dgm:cxn modelId="{7235965F-B2A2-47E4-8734-68E8B6786D2C}" type="presOf" srcId="{DEE939EF-407D-49C0-BCD2-280C213C7232}" destId="{7DB1658F-6464-40C5-A9A3-8430444EFF93}" srcOrd="0" destOrd="0" presId="urn:microsoft.com/office/officeart/2005/8/layout/radial2"/>
    <dgm:cxn modelId="{44E0E8B0-7D7A-4BF6-A5ED-389D4F1C11CF}" type="presParOf" srcId="{D398FED6-08AE-4E0A-93E6-E74E3347B4C5}" destId="{58F7B61A-21E2-4481-AA9C-6D0952C5EDFA}" srcOrd="0" destOrd="0" presId="urn:microsoft.com/office/officeart/2005/8/layout/radial2"/>
    <dgm:cxn modelId="{06DB8B43-61B8-4D4C-BEB1-205F2F556ED6}" type="presParOf" srcId="{58F7B61A-21E2-4481-AA9C-6D0952C5EDFA}" destId="{A9F5B00D-69C8-4508-901F-2710D736DE61}" srcOrd="0" destOrd="0" presId="urn:microsoft.com/office/officeart/2005/8/layout/radial2"/>
    <dgm:cxn modelId="{7EC0229B-3DCA-4A72-A8B7-7955A9DC253A}" type="presParOf" srcId="{A9F5B00D-69C8-4508-901F-2710D736DE61}" destId="{1B6C890A-2D28-4F4F-A3CB-C42BF4CB7E4E}" srcOrd="0" destOrd="0" presId="urn:microsoft.com/office/officeart/2005/8/layout/radial2"/>
    <dgm:cxn modelId="{065887CB-3888-4C87-84FA-A8BEC4FC0B8B}" type="presParOf" srcId="{A9F5B00D-69C8-4508-901F-2710D736DE61}" destId="{B5298085-2748-43D9-9527-B21C4788596E}" srcOrd="1" destOrd="0" presId="urn:microsoft.com/office/officeart/2005/8/layout/radial2"/>
    <dgm:cxn modelId="{91647E63-EB63-4E0B-8B6F-120785471F89}" type="presParOf" srcId="{58F7B61A-21E2-4481-AA9C-6D0952C5EDFA}" destId="{7EB0D368-EE70-4457-BBCA-A7A59058141A}" srcOrd="1" destOrd="0" presId="urn:microsoft.com/office/officeart/2005/8/layout/radial2"/>
    <dgm:cxn modelId="{7FB04321-4689-4439-BEDE-4BE71F0681F6}" type="presParOf" srcId="{58F7B61A-21E2-4481-AA9C-6D0952C5EDFA}" destId="{8DBBC8C7-4585-43AE-BC4E-123DB2F4DA28}" srcOrd="2" destOrd="0" presId="urn:microsoft.com/office/officeart/2005/8/layout/radial2"/>
    <dgm:cxn modelId="{092A0797-4752-4A0F-90F8-19D8D4BB1065}" type="presParOf" srcId="{8DBBC8C7-4585-43AE-BC4E-123DB2F4DA28}" destId="{E9C14057-8B8B-4AA9-ABCA-68AC0597853A}" srcOrd="0" destOrd="0" presId="urn:microsoft.com/office/officeart/2005/8/layout/radial2"/>
    <dgm:cxn modelId="{FB8DED25-5AC1-4B6B-8146-5993B36352F4}" type="presParOf" srcId="{8DBBC8C7-4585-43AE-BC4E-123DB2F4DA28}" destId="{57D98851-1C23-4F53-9CCF-920D5E18D96C}" srcOrd="1" destOrd="0" presId="urn:microsoft.com/office/officeart/2005/8/layout/radial2"/>
    <dgm:cxn modelId="{B1FEEDF4-A39F-406C-9F86-52F2289253CE}" type="presParOf" srcId="{58F7B61A-21E2-4481-AA9C-6D0952C5EDFA}" destId="{E227085F-4DDA-4CE4-800A-E12A05EEEC6A}" srcOrd="3" destOrd="0" presId="urn:microsoft.com/office/officeart/2005/8/layout/radial2"/>
    <dgm:cxn modelId="{31E5A6D7-B611-4D7C-B2A4-ECCFE1A93378}" type="presParOf" srcId="{58F7B61A-21E2-4481-AA9C-6D0952C5EDFA}" destId="{713EBD7B-9FBF-47B6-A9F6-1F06B8045C3F}" srcOrd="4" destOrd="0" presId="urn:microsoft.com/office/officeart/2005/8/layout/radial2"/>
    <dgm:cxn modelId="{A2C6A246-1743-437D-BA18-498F0793014F}" type="presParOf" srcId="{713EBD7B-9FBF-47B6-A9F6-1F06B8045C3F}" destId="{4DD1336B-9940-455F-94F5-A8E33F98120C}" srcOrd="0" destOrd="0" presId="urn:microsoft.com/office/officeart/2005/8/layout/radial2"/>
    <dgm:cxn modelId="{787405D3-FBC3-453B-B662-F3E87C7980D4}" type="presParOf" srcId="{713EBD7B-9FBF-47B6-A9F6-1F06B8045C3F}" destId="{509C5C8D-64E8-43A4-AE3E-85E47BA34A4B}" srcOrd="1" destOrd="0" presId="urn:microsoft.com/office/officeart/2005/8/layout/radial2"/>
    <dgm:cxn modelId="{82255A0F-E4B9-4A29-9226-FD3914D468BB}" type="presParOf" srcId="{58F7B61A-21E2-4481-AA9C-6D0952C5EDFA}" destId="{8CAF09D1-2700-4D92-9689-7E447C1546B1}" srcOrd="5" destOrd="0" presId="urn:microsoft.com/office/officeart/2005/8/layout/radial2"/>
    <dgm:cxn modelId="{3EF364C7-3611-42FB-AAD2-F35C619F5EA8}" type="presParOf" srcId="{58F7B61A-21E2-4481-AA9C-6D0952C5EDFA}" destId="{C5D47CCC-1474-4F2B-8D10-2009B94A892C}" srcOrd="6" destOrd="0" presId="urn:microsoft.com/office/officeart/2005/8/layout/radial2"/>
    <dgm:cxn modelId="{6EB47132-E7F9-4DFC-A489-137AE0D330BB}" type="presParOf" srcId="{C5D47CCC-1474-4F2B-8D10-2009B94A892C}" destId="{7DB1658F-6464-40C5-A9A3-8430444EFF93}" srcOrd="0" destOrd="0" presId="urn:microsoft.com/office/officeart/2005/8/layout/radial2"/>
    <dgm:cxn modelId="{28DE45C3-4A6C-4F6B-9DDC-462B18A86E75}" type="presParOf" srcId="{C5D47CCC-1474-4F2B-8D10-2009B94A892C}" destId="{B10E2756-CEEF-4589-AED4-9FAA68E80FE3}" srcOrd="1" destOrd="0" presId="urn:microsoft.com/office/officeart/2005/8/layout/radial2"/>
    <dgm:cxn modelId="{1D4AFE9D-25A4-4C84-9292-498B6C57B29E}" type="presParOf" srcId="{58F7B61A-21E2-4481-AA9C-6D0952C5EDFA}" destId="{D1F5D4F3-E712-46A5-BCC2-DD74F723E3D7}" srcOrd="7" destOrd="0" presId="urn:microsoft.com/office/officeart/2005/8/layout/radial2"/>
    <dgm:cxn modelId="{6BF495DF-B55F-415B-B9E4-672DDD63135D}" type="presParOf" srcId="{58F7B61A-21E2-4481-AA9C-6D0952C5EDFA}" destId="{A3036EF1-575F-450C-8979-20C7E873E128}" srcOrd="8" destOrd="0" presId="urn:microsoft.com/office/officeart/2005/8/layout/radial2"/>
    <dgm:cxn modelId="{86C0A167-5236-4736-854F-803E81B98557}" type="presParOf" srcId="{A3036EF1-575F-450C-8979-20C7E873E128}" destId="{F55CA714-2DE5-47EA-9080-2F33D81D8B6A}" srcOrd="0" destOrd="0" presId="urn:microsoft.com/office/officeart/2005/8/layout/radial2"/>
    <dgm:cxn modelId="{D6897A3B-5DBB-4030-A699-ADB1FECD19A8}" type="presParOf" srcId="{A3036EF1-575F-450C-8979-20C7E873E128}" destId="{8E90A67F-996C-4BE1-8B63-4EA98EF08EC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316FD0-8A8F-49B9-9D8A-0E868023D931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31BA8D81-6DF8-4CC6-AADF-E53EEC3B0342}">
      <dgm:prSet phldrT="[Texte]" custT="1"/>
      <dgm:spPr>
        <a:xfrm>
          <a:off x="328468" y="196921"/>
          <a:ext cx="3658868" cy="524116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ClrTx/>
            <a:buSzTx/>
            <a:buFontTx/>
            <a:buNone/>
          </a:pP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fluent port</a:t>
          </a:r>
          <a:endParaRPr lang="fr-FR" sz="15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6B4D1D07-B5CC-4C11-9286-D782F65A156F}" type="parTrans" cxnId="{5F672040-0451-4816-BC9A-E4122AD78DCA}">
      <dgm:prSet/>
      <dgm:spPr/>
      <dgm:t>
        <a:bodyPr/>
        <a:lstStyle/>
        <a:p>
          <a:endParaRPr lang="fr-FR"/>
        </a:p>
      </dgm:t>
    </dgm:pt>
    <dgm:pt modelId="{36DDD094-5091-4B66-ADE8-CC710DCD78C5}" type="sibTrans" cxnId="{5F672040-0451-4816-BC9A-E4122AD78DCA}">
      <dgm:prSet/>
      <dgm:spPr>
        <a:xfrm>
          <a:off x="-3373947" y="-518693"/>
          <a:ext cx="4021650" cy="402165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C776DC65-855D-4354-AC5C-6763AB5CB3A5}">
      <dgm:prSet phldrT="[Texte]" custT="1"/>
      <dgm:spPr>
        <a:xfrm>
          <a:off x="602277" y="902465"/>
          <a:ext cx="3390833" cy="49056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green port</a:t>
          </a:r>
          <a:endParaRPr lang="fr-FR" sz="15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A259EFDC-FE51-4F09-BABB-A0D6672E22D9}" type="parTrans" cxnId="{032B2743-C2E9-4471-AC20-DE2463FF6FA7}">
      <dgm:prSet/>
      <dgm:spPr/>
      <dgm:t>
        <a:bodyPr/>
        <a:lstStyle/>
        <a:p>
          <a:endParaRPr lang="fr-FR"/>
        </a:p>
      </dgm:t>
    </dgm:pt>
    <dgm:pt modelId="{3B13DDBA-4127-478C-877A-2B5030D8ED05}" type="sibTrans" cxnId="{032B2743-C2E9-4471-AC20-DE2463FF6FA7}">
      <dgm:prSet/>
      <dgm:spPr/>
      <dgm:t>
        <a:bodyPr/>
        <a:lstStyle/>
        <a:p>
          <a:endParaRPr lang="fr-FR"/>
        </a:p>
      </dgm:t>
    </dgm:pt>
    <dgm:pt modelId="{95004D55-12A8-427B-8917-F6E81E510F20}">
      <dgm:prSet phldrT="[Texte]" custT="1"/>
      <dgm:spPr>
        <a:xfrm>
          <a:off x="602277" y="1571785"/>
          <a:ext cx="3390833" cy="52946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positive </a:t>
          </a:r>
          <a:r>
            <a:rPr lang="fr-FR" altLang="fr-FR" sz="15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energy</a:t>
          </a: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altLang="fr-FR" sz="15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30A6FFC2-F6A5-48B2-816B-1C7EBF3B561E}" type="parTrans" cxnId="{7F54CCA6-C6D8-4E28-B0A0-3A6D635CF73F}">
      <dgm:prSet/>
      <dgm:spPr/>
      <dgm:t>
        <a:bodyPr/>
        <a:lstStyle/>
        <a:p>
          <a:endParaRPr lang="fr-FR"/>
        </a:p>
      </dgm:t>
    </dgm:pt>
    <dgm:pt modelId="{7094668A-EFC5-4906-AB09-3CD7C5B6DEEB}" type="sibTrans" cxnId="{7F54CCA6-C6D8-4E28-B0A0-3A6D635CF73F}">
      <dgm:prSet/>
      <dgm:spPr/>
      <dgm:t>
        <a:bodyPr/>
        <a:lstStyle/>
        <a:p>
          <a:endParaRPr lang="fr-FR"/>
        </a:p>
      </dgm:t>
    </dgm:pt>
    <dgm:pt modelId="{866B30D8-649C-4472-8A12-8C54AC2B9E86}">
      <dgm:prSet custT="1"/>
      <dgm:spPr>
        <a:xfrm>
          <a:off x="339065" y="2255359"/>
          <a:ext cx="3654045" cy="53985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An </a:t>
          </a:r>
          <a:r>
            <a:rPr lang="fr-FR" altLang="fr-FR" sz="15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innovative</a:t>
          </a: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and job-</a:t>
          </a:r>
          <a:r>
            <a:rPr lang="fr-FR" altLang="fr-FR" sz="15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creating</a:t>
          </a: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sz="15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0DB2E842-7606-4B80-9F35-047168D4C5D0}" type="parTrans" cxnId="{7A57F945-D189-4454-B4F7-6A89AB5D4966}">
      <dgm:prSet/>
      <dgm:spPr/>
      <dgm:t>
        <a:bodyPr/>
        <a:lstStyle/>
        <a:p>
          <a:endParaRPr lang="fr-FR"/>
        </a:p>
      </dgm:t>
    </dgm:pt>
    <dgm:pt modelId="{7B765F76-EF07-43FB-9D19-3887C7489B13}" type="sibTrans" cxnId="{7A57F945-D189-4454-B4F7-6A89AB5D4966}">
      <dgm:prSet/>
      <dgm:spPr/>
      <dgm:t>
        <a:bodyPr/>
        <a:lstStyle/>
        <a:p>
          <a:endParaRPr lang="fr-FR"/>
        </a:p>
      </dgm:t>
    </dgm:pt>
    <dgm:pt modelId="{1D0B5FF1-87E4-486D-AE5A-02E88E2D78D6}" type="pres">
      <dgm:prSet presAssocID="{E4316FD0-8A8F-49B9-9D8A-0E868023D93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EE3577B5-EF85-4728-BA1E-FCE506037FD2}" type="pres">
      <dgm:prSet presAssocID="{E4316FD0-8A8F-49B9-9D8A-0E868023D931}" presName="Name1" presStyleCnt="0"/>
      <dgm:spPr/>
    </dgm:pt>
    <dgm:pt modelId="{F9438C5F-6519-421C-9CDF-F5B011864450}" type="pres">
      <dgm:prSet presAssocID="{E4316FD0-8A8F-49B9-9D8A-0E868023D931}" presName="cycle" presStyleCnt="0"/>
      <dgm:spPr/>
    </dgm:pt>
    <dgm:pt modelId="{C57F6B3A-1994-4B2D-BA59-2D141855D9A9}" type="pres">
      <dgm:prSet presAssocID="{E4316FD0-8A8F-49B9-9D8A-0E868023D931}" presName="srcNode" presStyleLbl="node1" presStyleIdx="0" presStyleCnt="4"/>
      <dgm:spPr/>
    </dgm:pt>
    <dgm:pt modelId="{02D3B505-786A-4EE7-9A8C-F4409BE7B0E9}" type="pres">
      <dgm:prSet presAssocID="{E4316FD0-8A8F-49B9-9D8A-0E868023D931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537"/>
          </a:avLst>
        </a:prstGeom>
      </dgm:spPr>
      <dgm:t>
        <a:bodyPr/>
        <a:lstStyle/>
        <a:p>
          <a:endParaRPr lang="fr-FR"/>
        </a:p>
      </dgm:t>
    </dgm:pt>
    <dgm:pt modelId="{3531DD82-8C57-4C77-8C5B-05ACEC69489C}" type="pres">
      <dgm:prSet presAssocID="{E4316FD0-8A8F-49B9-9D8A-0E868023D931}" presName="extraNode" presStyleLbl="node1" presStyleIdx="0" presStyleCnt="4"/>
      <dgm:spPr/>
    </dgm:pt>
    <dgm:pt modelId="{AAC66FAD-9F15-4D2A-A956-3E6BFEA8D565}" type="pres">
      <dgm:prSet presAssocID="{E4316FD0-8A8F-49B9-9D8A-0E868023D931}" presName="dstNode" presStyleLbl="node1" presStyleIdx="0" presStyleCnt="4"/>
      <dgm:spPr/>
    </dgm:pt>
    <dgm:pt modelId="{7EAB2116-C82A-403E-B1A2-265A9C43A583}" type="pres">
      <dgm:prSet presAssocID="{31BA8D81-6DF8-4CC6-AADF-E53EEC3B0342}" presName="text_1" presStyleLbl="node1" presStyleIdx="0" presStyleCnt="4" custScaleX="100132" custScaleY="114162" custLinFactNeighborX="-224" custLinFactNeighborY="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DA796C1A-0021-48BB-98E2-C4F33E2A0E1C}" type="pres">
      <dgm:prSet presAssocID="{31BA8D81-6DF8-4CC6-AADF-E53EEC3B0342}" presName="accent_1" presStyleCnt="0"/>
      <dgm:spPr/>
    </dgm:pt>
    <dgm:pt modelId="{4D9420D4-547B-4D00-9709-F6D79E5246B8}" type="pres">
      <dgm:prSet presAssocID="{31BA8D81-6DF8-4CC6-AADF-E53EEC3B0342}" presName="accentRepeatNode" presStyleLbl="solidFgAcc1" presStyleIdx="0" presStyleCnt="4" custScaleX="93098" custScaleY="93098"/>
      <dgm:spPr>
        <a:xfrm>
          <a:off x="71932" y="191847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635CA6B-CEF6-4277-99C9-2D0FBF8D74C8}" type="pres">
      <dgm:prSet presAssocID="{C776DC65-855D-4354-AC5C-6763AB5CB3A5}" presName="text_2" presStyleLbl="node1" presStyleIdx="1" presStyleCnt="4" custScaleY="10685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7E1DAFB6-FC21-482E-8674-0A8692C9FF72}" type="pres">
      <dgm:prSet presAssocID="{C776DC65-855D-4354-AC5C-6763AB5CB3A5}" presName="accent_2" presStyleCnt="0"/>
      <dgm:spPr/>
    </dgm:pt>
    <dgm:pt modelId="{85131D6B-58D2-4EC5-801F-39B25F58C438}" type="pres">
      <dgm:prSet presAssocID="{C776DC65-855D-4354-AC5C-6763AB5CB3A5}" presName="accentRepeatNode" presStyleLbl="solidFgAcc1" presStyleIdx="1" presStyleCnt="4" custScaleX="93098" custScaleY="93098"/>
      <dgm:spPr>
        <a:xfrm>
          <a:off x="335145" y="880615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1D7B2B1-E3F7-4120-A001-A10D391E365C}" type="pres">
      <dgm:prSet presAssocID="{95004D55-12A8-427B-8917-F6E81E510F20}" presName="text_3" presStyleLbl="node1" presStyleIdx="2" presStyleCnt="4" custScaleY="11532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859A51B6-1F7F-4ED4-BEC1-265145999F0E}" type="pres">
      <dgm:prSet presAssocID="{95004D55-12A8-427B-8917-F6E81E510F20}" presName="accent_3" presStyleCnt="0"/>
      <dgm:spPr/>
    </dgm:pt>
    <dgm:pt modelId="{0D891B73-CF21-4A45-BC28-6E55471A2945}" type="pres">
      <dgm:prSet presAssocID="{95004D55-12A8-427B-8917-F6E81E510F20}" presName="accentRepeatNode" presStyleLbl="solidFgAcc1" presStyleIdx="2" presStyleCnt="4" custScaleX="93098" custScaleY="93098"/>
      <dgm:spPr>
        <a:xfrm>
          <a:off x="335145" y="1569383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A2D8E38-D8EE-48B3-BEA2-8ACBE4F46735}" type="pres">
      <dgm:prSet presAssocID="{866B30D8-649C-4472-8A12-8C54AC2B9E86}" presName="text_4" presStyleLbl="node1" presStyleIdx="3" presStyleCnt="4" custScaleY="11758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A72F5C84-EECD-4474-82C9-EE8379348E27}" type="pres">
      <dgm:prSet presAssocID="{866B30D8-649C-4472-8A12-8C54AC2B9E86}" presName="accent_4" presStyleCnt="0"/>
      <dgm:spPr/>
    </dgm:pt>
    <dgm:pt modelId="{39DFBE12-3E3F-4ACC-80A3-C05D5BD8951F}" type="pres">
      <dgm:prSet presAssocID="{866B30D8-649C-4472-8A12-8C54AC2B9E86}" presName="accentRepeatNode" presStyleLbl="solidFgAcc1" presStyleIdx="3" presStyleCnt="4" custScaleX="93098" custScaleY="93098"/>
      <dgm:spPr>
        <a:xfrm>
          <a:off x="71932" y="2258151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C2F02494-71FC-4C0B-89DE-0962F18303E0}" type="presOf" srcId="{C776DC65-855D-4354-AC5C-6763AB5CB3A5}" destId="{8635CA6B-CEF6-4277-99C9-2D0FBF8D74C8}" srcOrd="0" destOrd="0" presId="urn:microsoft.com/office/officeart/2008/layout/VerticalCurvedList"/>
    <dgm:cxn modelId="{032B2743-C2E9-4471-AC20-DE2463FF6FA7}" srcId="{E4316FD0-8A8F-49B9-9D8A-0E868023D931}" destId="{C776DC65-855D-4354-AC5C-6763AB5CB3A5}" srcOrd="1" destOrd="0" parTransId="{A259EFDC-FE51-4F09-BABB-A0D6672E22D9}" sibTransId="{3B13DDBA-4127-478C-877A-2B5030D8ED05}"/>
    <dgm:cxn modelId="{0637502E-C39D-4CB5-A3ED-C73536B4438B}" type="presOf" srcId="{36DDD094-5091-4B66-ADE8-CC710DCD78C5}" destId="{02D3B505-786A-4EE7-9A8C-F4409BE7B0E9}" srcOrd="0" destOrd="0" presId="urn:microsoft.com/office/officeart/2008/layout/VerticalCurvedList"/>
    <dgm:cxn modelId="{7A57F945-D189-4454-B4F7-6A89AB5D4966}" srcId="{E4316FD0-8A8F-49B9-9D8A-0E868023D931}" destId="{866B30D8-649C-4472-8A12-8C54AC2B9E86}" srcOrd="3" destOrd="0" parTransId="{0DB2E842-7606-4B80-9F35-047168D4C5D0}" sibTransId="{7B765F76-EF07-43FB-9D19-3887C7489B13}"/>
    <dgm:cxn modelId="{7F54CCA6-C6D8-4E28-B0A0-3A6D635CF73F}" srcId="{E4316FD0-8A8F-49B9-9D8A-0E868023D931}" destId="{95004D55-12A8-427B-8917-F6E81E510F20}" srcOrd="2" destOrd="0" parTransId="{30A6FFC2-F6A5-48B2-816B-1C7EBF3B561E}" sibTransId="{7094668A-EFC5-4906-AB09-3CD7C5B6DEEB}"/>
    <dgm:cxn modelId="{16D9AC70-5D53-4336-89A6-7F9AF9F67AE3}" type="presOf" srcId="{95004D55-12A8-427B-8917-F6E81E510F20}" destId="{71D7B2B1-E3F7-4120-A001-A10D391E365C}" srcOrd="0" destOrd="0" presId="urn:microsoft.com/office/officeart/2008/layout/VerticalCurvedList"/>
    <dgm:cxn modelId="{A4B42FF4-36C6-437B-A48D-B263B77C880D}" type="presOf" srcId="{866B30D8-649C-4472-8A12-8C54AC2B9E86}" destId="{BA2D8E38-D8EE-48B3-BEA2-8ACBE4F46735}" srcOrd="0" destOrd="0" presId="urn:microsoft.com/office/officeart/2008/layout/VerticalCurvedList"/>
    <dgm:cxn modelId="{88ECDCB9-56F6-475B-95F0-E6FF6F189218}" type="presOf" srcId="{31BA8D81-6DF8-4CC6-AADF-E53EEC3B0342}" destId="{7EAB2116-C82A-403E-B1A2-265A9C43A583}" srcOrd="0" destOrd="0" presId="urn:microsoft.com/office/officeart/2008/layout/VerticalCurvedList"/>
    <dgm:cxn modelId="{5F672040-0451-4816-BC9A-E4122AD78DCA}" srcId="{E4316FD0-8A8F-49B9-9D8A-0E868023D931}" destId="{31BA8D81-6DF8-4CC6-AADF-E53EEC3B0342}" srcOrd="0" destOrd="0" parTransId="{6B4D1D07-B5CC-4C11-9286-D782F65A156F}" sibTransId="{36DDD094-5091-4B66-ADE8-CC710DCD78C5}"/>
    <dgm:cxn modelId="{3107BCB3-30CC-40DF-B833-58EE07425A49}" type="presOf" srcId="{E4316FD0-8A8F-49B9-9D8A-0E868023D931}" destId="{1D0B5FF1-87E4-486D-AE5A-02E88E2D78D6}" srcOrd="0" destOrd="0" presId="urn:microsoft.com/office/officeart/2008/layout/VerticalCurvedList"/>
    <dgm:cxn modelId="{46DC5719-E5DC-433F-8047-3FF908F70451}" type="presParOf" srcId="{1D0B5FF1-87E4-486D-AE5A-02E88E2D78D6}" destId="{EE3577B5-EF85-4728-BA1E-FCE506037FD2}" srcOrd="0" destOrd="0" presId="urn:microsoft.com/office/officeart/2008/layout/VerticalCurvedList"/>
    <dgm:cxn modelId="{FAD31144-F4C7-4844-8629-09558A886271}" type="presParOf" srcId="{EE3577B5-EF85-4728-BA1E-FCE506037FD2}" destId="{F9438C5F-6519-421C-9CDF-F5B011864450}" srcOrd="0" destOrd="0" presId="urn:microsoft.com/office/officeart/2008/layout/VerticalCurvedList"/>
    <dgm:cxn modelId="{FAAB24C3-4F92-413D-92A0-A8A09E93585D}" type="presParOf" srcId="{F9438C5F-6519-421C-9CDF-F5B011864450}" destId="{C57F6B3A-1994-4B2D-BA59-2D141855D9A9}" srcOrd="0" destOrd="0" presId="urn:microsoft.com/office/officeart/2008/layout/VerticalCurvedList"/>
    <dgm:cxn modelId="{D48D7BE7-A6F9-42BB-A217-D80F034D8F4A}" type="presParOf" srcId="{F9438C5F-6519-421C-9CDF-F5B011864450}" destId="{02D3B505-786A-4EE7-9A8C-F4409BE7B0E9}" srcOrd="1" destOrd="0" presId="urn:microsoft.com/office/officeart/2008/layout/VerticalCurvedList"/>
    <dgm:cxn modelId="{C2B447C4-D785-4883-A072-1120DA397FF5}" type="presParOf" srcId="{F9438C5F-6519-421C-9CDF-F5B011864450}" destId="{3531DD82-8C57-4C77-8C5B-05ACEC69489C}" srcOrd="2" destOrd="0" presId="urn:microsoft.com/office/officeart/2008/layout/VerticalCurvedList"/>
    <dgm:cxn modelId="{DBAA479E-13FA-4E0F-8B45-A0743FCA9E19}" type="presParOf" srcId="{F9438C5F-6519-421C-9CDF-F5B011864450}" destId="{AAC66FAD-9F15-4D2A-A956-3E6BFEA8D565}" srcOrd="3" destOrd="0" presId="urn:microsoft.com/office/officeart/2008/layout/VerticalCurvedList"/>
    <dgm:cxn modelId="{2646762E-424B-454F-A00E-25C70125650F}" type="presParOf" srcId="{EE3577B5-EF85-4728-BA1E-FCE506037FD2}" destId="{7EAB2116-C82A-403E-B1A2-265A9C43A583}" srcOrd="1" destOrd="0" presId="urn:microsoft.com/office/officeart/2008/layout/VerticalCurvedList"/>
    <dgm:cxn modelId="{623291A0-8206-4EC8-BDAE-C643FC432510}" type="presParOf" srcId="{EE3577B5-EF85-4728-BA1E-FCE506037FD2}" destId="{DA796C1A-0021-48BB-98E2-C4F33E2A0E1C}" srcOrd="2" destOrd="0" presId="urn:microsoft.com/office/officeart/2008/layout/VerticalCurvedList"/>
    <dgm:cxn modelId="{1622E146-11D6-4C73-B25C-494C7EF25F31}" type="presParOf" srcId="{DA796C1A-0021-48BB-98E2-C4F33E2A0E1C}" destId="{4D9420D4-547B-4D00-9709-F6D79E5246B8}" srcOrd="0" destOrd="0" presId="urn:microsoft.com/office/officeart/2008/layout/VerticalCurvedList"/>
    <dgm:cxn modelId="{EB96E8A1-E7B6-4BF0-B019-8FC493B952DA}" type="presParOf" srcId="{EE3577B5-EF85-4728-BA1E-FCE506037FD2}" destId="{8635CA6B-CEF6-4277-99C9-2D0FBF8D74C8}" srcOrd="3" destOrd="0" presId="urn:microsoft.com/office/officeart/2008/layout/VerticalCurvedList"/>
    <dgm:cxn modelId="{9B0EAD2D-D7D3-430C-92BC-30045B48F2E1}" type="presParOf" srcId="{EE3577B5-EF85-4728-BA1E-FCE506037FD2}" destId="{7E1DAFB6-FC21-482E-8674-0A8692C9FF72}" srcOrd="4" destOrd="0" presId="urn:microsoft.com/office/officeart/2008/layout/VerticalCurvedList"/>
    <dgm:cxn modelId="{ADD163A2-5AE3-41D7-8B37-EEB93380E8F8}" type="presParOf" srcId="{7E1DAFB6-FC21-482E-8674-0A8692C9FF72}" destId="{85131D6B-58D2-4EC5-801F-39B25F58C438}" srcOrd="0" destOrd="0" presId="urn:microsoft.com/office/officeart/2008/layout/VerticalCurvedList"/>
    <dgm:cxn modelId="{98457E65-CB2A-44CA-AD0F-5C5D0BD4C92E}" type="presParOf" srcId="{EE3577B5-EF85-4728-BA1E-FCE506037FD2}" destId="{71D7B2B1-E3F7-4120-A001-A10D391E365C}" srcOrd="5" destOrd="0" presId="urn:microsoft.com/office/officeart/2008/layout/VerticalCurvedList"/>
    <dgm:cxn modelId="{6DA6D95F-4BD7-40CC-9207-D017347356DF}" type="presParOf" srcId="{EE3577B5-EF85-4728-BA1E-FCE506037FD2}" destId="{859A51B6-1F7F-4ED4-BEC1-265145999F0E}" srcOrd="6" destOrd="0" presId="urn:microsoft.com/office/officeart/2008/layout/VerticalCurvedList"/>
    <dgm:cxn modelId="{DE62D716-DCF8-412F-A424-1CA5621287DD}" type="presParOf" srcId="{859A51B6-1F7F-4ED4-BEC1-265145999F0E}" destId="{0D891B73-CF21-4A45-BC28-6E55471A2945}" srcOrd="0" destOrd="0" presId="urn:microsoft.com/office/officeart/2008/layout/VerticalCurvedList"/>
    <dgm:cxn modelId="{FFF9B674-4CEA-4EE7-A7D5-014657A17A07}" type="presParOf" srcId="{EE3577B5-EF85-4728-BA1E-FCE506037FD2}" destId="{BA2D8E38-D8EE-48B3-BEA2-8ACBE4F46735}" srcOrd="7" destOrd="0" presId="urn:microsoft.com/office/officeart/2008/layout/VerticalCurvedList"/>
    <dgm:cxn modelId="{24895A8D-090A-404F-8A29-22F37168D962}" type="presParOf" srcId="{EE3577B5-EF85-4728-BA1E-FCE506037FD2}" destId="{A72F5C84-EECD-4474-82C9-EE8379348E27}" srcOrd="8" destOrd="0" presId="urn:microsoft.com/office/officeart/2008/layout/VerticalCurvedList"/>
    <dgm:cxn modelId="{32591A92-E970-4063-9FFC-52F3D09EFEE5}" type="presParOf" srcId="{A72F5C84-EECD-4474-82C9-EE8379348E27}" destId="{39DFBE12-3E3F-4ACC-80A3-C05D5BD895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06CCE4-87EB-4A22-A392-7017E8F0C58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C8E168A-EABB-4CE1-B6CD-268F247315D0}">
      <dgm:prSet phldrT="[Texte]"/>
      <dgm:spPr>
        <a:xfrm>
          <a:off x="757269" y="438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Investissements</a:t>
          </a:r>
        </a:p>
      </dgm:t>
    </dgm:pt>
    <dgm:pt modelId="{60FBA0F1-9995-4E8D-BA43-C25C26358350}" type="parTrans" cxnId="{CAD3C93F-C750-4A6C-8F77-DA5F3525D438}">
      <dgm:prSet/>
      <dgm:spPr/>
      <dgm:t>
        <a:bodyPr/>
        <a:lstStyle/>
        <a:p>
          <a:endParaRPr lang="fr-FR"/>
        </a:p>
      </dgm:t>
    </dgm:pt>
    <dgm:pt modelId="{22EE34CE-25A8-42BF-910A-E915C388C2CC}" type="sibTrans" cxnId="{CAD3C93F-C750-4A6C-8F77-DA5F3525D438}">
      <dgm:prSet/>
      <dgm:spPr>
        <a:xfrm>
          <a:off x="350587" y="23286"/>
          <a:ext cx="1187848" cy="1187848"/>
        </a:xfr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FR"/>
        </a:p>
      </dgm:t>
    </dgm:pt>
    <dgm:pt modelId="{2E5AF8E3-4242-46AF-9F9E-A54901644CE5}">
      <dgm:prSet phldrT="[Texte]"/>
      <dgm:spPr>
        <a:xfrm>
          <a:off x="1174594" y="723266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Innovation Ouverte</a:t>
          </a:r>
        </a:p>
      </dgm:t>
    </dgm:pt>
    <dgm:pt modelId="{729F4512-1692-42A5-BE55-0DF20F0B87F9}" type="parTrans" cxnId="{E9A386E6-BB8A-491B-B816-80F706F5DD87}">
      <dgm:prSet/>
      <dgm:spPr/>
      <dgm:t>
        <a:bodyPr/>
        <a:lstStyle/>
        <a:p>
          <a:endParaRPr lang="fr-FR"/>
        </a:p>
      </dgm:t>
    </dgm:pt>
    <dgm:pt modelId="{ECF69453-CA13-4A9D-8D57-09527E793C89}" type="sibTrans" cxnId="{E9A386E6-BB8A-491B-B816-80F706F5DD87}">
      <dgm:prSet/>
      <dgm:spPr/>
      <dgm:t>
        <a:bodyPr/>
        <a:lstStyle/>
        <a:p>
          <a:endParaRPr lang="fr-FR"/>
        </a:p>
      </dgm:t>
    </dgm:pt>
    <dgm:pt modelId="{98432CD0-D358-4FEF-A33F-FA9CF4CD2AA2}">
      <dgm:prSet phldrT="[Texte]"/>
      <dgm:spPr>
        <a:xfrm>
          <a:off x="757269" y="964209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Accélération de projets</a:t>
          </a:r>
        </a:p>
      </dgm:t>
    </dgm:pt>
    <dgm:pt modelId="{FCB91409-21E3-4664-BED2-B22134BFA46A}" type="parTrans" cxnId="{E5C444A6-83A7-4A0D-AFBA-5C69AE86C339}">
      <dgm:prSet/>
      <dgm:spPr/>
      <dgm:t>
        <a:bodyPr/>
        <a:lstStyle/>
        <a:p>
          <a:endParaRPr lang="fr-FR"/>
        </a:p>
      </dgm:t>
    </dgm:pt>
    <dgm:pt modelId="{7ACB872D-D0C7-4284-88EB-C9F760038550}" type="sibTrans" cxnId="{E5C444A6-83A7-4A0D-AFBA-5C69AE86C339}">
      <dgm:prSet/>
      <dgm:spPr/>
      <dgm:t>
        <a:bodyPr/>
        <a:lstStyle/>
        <a:p>
          <a:endParaRPr lang="fr-FR"/>
        </a:p>
      </dgm:t>
    </dgm:pt>
    <dgm:pt modelId="{E0638542-C844-43EA-91E9-CB3110A3756F}">
      <dgm:prSet phldrT="[Texte]" custT="1"/>
      <dgm:spPr>
        <a:xfrm>
          <a:off x="348132" y="751293"/>
          <a:ext cx="374484" cy="187242"/>
        </a:xfr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Smart </a:t>
          </a:r>
          <a:r>
            <a:rPr lang="fr-FR" sz="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Port</a:t>
          </a: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Data</a:t>
          </a:r>
        </a:p>
      </dgm:t>
    </dgm:pt>
    <dgm:pt modelId="{5E668C1C-D67E-4B5D-AE70-286083EA5272}" type="parTrans" cxnId="{C0445ECA-0776-419C-BAD2-4D5A007D47E7}">
      <dgm:prSet/>
      <dgm:spPr/>
      <dgm:t>
        <a:bodyPr/>
        <a:lstStyle/>
        <a:p>
          <a:endParaRPr lang="fr-FR"/>
        </a:p>
      </dgm:t>
    </dgm:pt>
    <dgm:pt modelId="{55244A46-BD36-4F0C-875E-FDF62BB704DB}" type="sibTrans" cxnId="{C0445ECA-0776-419C-BAD2-4D5A007D47E7}">
      <dgm:prSet/>
      <dgm:spPr/>
      <dgm:t>
        <a:bodyPr/>
        <a:lstStyle/>
        <a:p>
          <a:endParaRPr lang="fr-FR"/>
        </a:p>
      </dgm:t>
    </dgm:pt>
    <dgm:pt modelId="{D230AF60-CC05-4AE0-8D2D-4E504AF28B6F}">
      <dgm:prSet phldrT="[Texte]"/>
      <dgm:spPr>
        <a:xfrm>
          <a:off x="339943" y="241380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Promotion Communication</a:t>
          </a:r>
        </a:p>
      </dgm:t>
    </dgm:pt>
    <dgm:pt modelId="{F285E824-95AC-42A3-85C0-C8A39747CC5A}" type="parTrans" cxnId="{72B28E8F-5608-43F5-9376-701E3C7FE9F8}">
      <dgm:prSet/>
      <dgm:spPr/>
      <dgm:t>
        <a:bodyPr/>
        <a:lstStyle/>
        <a:p>
          <a:endParaRPr lang="fr-FR"/>
        </a:p>
      </dgm:t>
    </dgm:pt>
    <dgm:pt modelId="{B5F15382-445C-4BBC-B558-9856DCECCD29}" type="sibTrans" cxnId="{72B28E8F-5608-43F5-9376-701E3C7FE9F8}">
      <dgm:prSet/>
      <dgm:spPr/>
      <dgm:t>
        <a:bodyPr/>
        <a:lstStyle/>
        <a:p>
          <a:endParaRPr lang="fr-FR"/>
        </a:p>
      </dgm:t>
    </dgm:pt>
    <dgm:pt modelId="{F3C6069F-6E07-4D91-9884-4982E1B7F470}">
      <dgm:prSet phldrT="[Texte]"/>
      <dgm:spPr>
        <a:xfrm>
          <a:off x="1174594" y="241380"/>
          <a:ext cx="374484" cy="187242"/>
        </a:xfr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Brain Port Community</a:t>
          </a:r>
        </a:p>
      </dgm:t>
    </dgm:pt>
    <dgm:pt modelId="{C9C7F312-5D54-49A4-8ED8-D68EB8241048}" type="parTrans" cxnId="{BB958696-7C79-461F-9330-185653654D52}">
      <dgm:prSet/>
      <dgm:spPr/>
      <dgm:t>
        <a:bodyPr/>
        <a:lstStyle/>
        <a:p>
          <a:endParaRPr lang="fr-FR"/>
        </a:p>
      </dgm:t>
    </dgm:pt>
    <dgm:pt modelId="{AAB31A9F-3975-4237-A6A2-1917B8A7516C}" type="sibTrans" cxnId="{BB958696-7C79-461F-9330-185653654D52}">
      <dgm:prSet/>
      <dgm:spPr/>
      <dgm:t>
        <a:bodyPr/>
        <a:lstStyle/>
        <a:p>
          <a:endParaRPr lang="fr-FR"/>
        </a:p>
      </dgm:t>
    </dgm:pt>
    <dgm:pt modelId="{6F21234A-B35E-4C75-97CF-C98294D1E8ED}" type="pres">
      <dgm:prSet presAssocID="{9706CCE4-87EB-4A22-A392-7017E8F0C5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262545F-336D-4E29-8CF2-61004E4F702D}" type="pres">
      <dgm:prSet presAssocID="{9706CCE4-87EB-4A22-A392-7017E8F0C58D}" presName="cycle" presStyleCnt="0"/>
      <dgm:spPr/>
    </dgm:pt>
    <dgm:pt modelId="{020BF4AC-C34B-40BC-86EC-865E6A8D366E}" type="pres">
      <dgm:prSet presAssocID="{4C8E168A-EABB-4CE1-B6CD-268F247315D0}" presName="nodeFirst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F72FBDC8-B608-4018-ABDD-F9302D294264}" type="pres">
      <dgm:prSet presAssocID="{22EE34CE-25A8-42BF-910A-E915C388C2CC}" presName="sibTransFirstNode" presStyleLbl="bgShp" presStyleIdx="0" presStyleCnt="1" custLinFactNeighborY="2294"/>
      <dgm:spPr>
        <a:prstGeom prst="circularArrow">
          <a:avLst>
            <a:gd name="adj1" fmla="val 5274"/>
            <a:gd name="adj2" fmla="val 312630"/>
            <a:gd name="adj3" fmla="val 14524809"/>
            <a:gd name="adj4" fmla="val 16955391"/>
            <a:gd name="adj5" fmla="val 5477"/>
          </a:avLst>
        </a:prstGeom>
      </dgm:spPr>
      <dgm:t>
        <a:bodyPr/>
        <a:lstStyle/>
        <a:p>
          <a:endParaRPr lang="fr-FR"/>
        </a:p>
      </dgm:t>
    </dgm:pt>
    <dgm:pt modelId="{2179EADC-BB09-4877-B8C3-FDB099C42661}" type="pres">
      <dgm:prSet presAssocID="{F3C6069F-6E07-4D91-9884-4982E1B7F470}" presName="nodeFollowingNodes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BF35B2FC-52F3-4F07-961C-91DDC39BB165}" type="pres">
      <dgm:prSet presAssocID="{2E5AF8E3-4242-46AF-9F9E-A54901644CE5}" presName="nodeFollowingNodes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54FA5E19-5721-4FCD-939F-C5C408D5297B}" type="pres">
      <dgm:prSet presAssocID="{98432CD0-D358-4FEF-A33F-FA9CF4CD2AA2}" presName="nodeFollowingNodes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677B20B9-066D-44C4-9A3B-14C21C0143A7}" type="pres">
      <dgm:prSet presAssocID="{E0638542-C844-43EA-91E9-CB3110A3756F}" presName="nodeFollowingNodes" presStyleLbl="node1" presStyleIdx="4" presStyleCnt="6" custRadScaleRad="101607" custRadScaleInc="-645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18EB6430-E3AC-4979-ADBF-F828B2C9EA6B}" type="pres">
      <dgm:prSet presAssocID="{D230AF60-CC05-4AE0-8D2D-4E504AF28B6F}" presName="nodeFollowingNodes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</dgm:ptLst>
  <dgm:cxnLst>
    <dgm:cxn modelId="{54804B60-2592-48CB-8DF2-4AD32E565B42}" type="presOf" srcId="{98432CD0-D358-4FEF-A33F-FA9CF4CD2AA2}" destId="{54FA5E19-5721-4FCD-939F-C5C408D5297B}" srcOrd="0" destOrd="0" presId="urn:microsoft.com/office/officeart/2005/8/layout/cycle3"/>
    <dgm:cxn modelId="{D87E4F08-4264-42A4-BAEC-27DD4CB9B896}" type="presOf" srcId="{4C8E168A-EABB-4CE1-B6CD-268F247315D0}" destId="{020BF4AC-C34B-40BC-86EC-865E6A8D366E}" srcOrd="0" destOrd="0" presId="urn:microsoft.com/office/officeart/2005/8/layout/cycle3"/>
    <dgm:cxn modelId="{72B28E8F-5608-43F5-9376-701E3C7FE9F8}" srcId="{9706CCE4-87EB-4A22-A392-7017E8F0C58D}" destId="{D230AF60-CC05-4AE0-8D2D-4E504AF28B6F}" srcOrd="5" destOrd="0" parTransId="{F285E824-95AC-42A3-85C0-C8A39747CC5A}" sibTransId="{B5F15382-445C-4BBC-B558-9856DCECCD29}"/>
    <dgm:cxn modelId="{CAD3C93F-C750-4A6C-8F77-DA5F3525D438}" srcId="{9706CCE4-87EB-4A22-A392-7017E8F0C58D}" destId="{4C8E168A-EABB-4CE1-B6CD-268F247315D0}" srcOrd="0" destOrd="0" parTransId="{60FBA0F1-9995-4E8D-BA43-C25C26358350}" sibTransId="{22EE34CE-25A8-42BF-910A-E915C388C2CC}"/>
    <dgm:cxn modelId="{D6E40AB8-6218-44EB-9BFB-418BBD44710E}" type="presOf" srcId="{22EE34CE-25A8-42BF-910A-E915C388C2CC}" destId="{F72FBDC8-B608-4018-ABDD-F9302D294264}" srcOrd="0" destOrd="0" presId="urn:microsoft.com/office/officeart/2005/8/layout/cycle3"/>
    <dgm:cxn modelId="{BB958696-7C79-461F-9330-185653654D52}" srcId="{9706CCE4-87EB-4A22-A392-7017E8F0C58D}" destId="{F3C6069F-6E07-4D91-9884-4982E1B7F470}" srcOrd="1" destOrd="0" parTransId="{C9C7F312-5D54-49A4-8ED8-D68EB8241048}" sibTransId="{AAB31A9F-3975-4237-A6A2-1917B8A7516C}"/>
    <dgm:cxn modelId="{E5C444A6-83A7-4A0D-AFBA-5C69AE86C339}" srcId="{9706CCE4-87EB-4A22-A392-7017E8F0C58D}" destId="{98432CD0-D358-4FEF-A33F-FA9CF4CD2AA2}" srcOrd="3" destOrd="0" parTransId="{FCB91409-21E3-4664-BED2-B22134BFA46A}" sibTransId="{7ACB872D-D0C7-4284-88EB-C9F760038550}"/>
    <dgm:cxn modelId="{7DD7BC97-98A3-49FD-A05A-34E30EB31F3E}" type="presOf" srcId="{E0638542-C844-43EA-91E9-CB3110A3756F}" destId="{677B20B9-066D-44C4-9A3B-14C21C0143A7}" srcOrd="0" destOrd="0" presId="urn:microsoft.com/office/officeart/2005/8/layout/cycle3"/>
    <dgm:cxn modelId="{A05EF3FF-1F4A-474C-8EE6-8BFEFC282997}" type="presOf" srcId="{2E5AF8E3-4242-46AF-9F9E-A54901644CE5}" destId="{BF35B2FC-52F3-4F07-961C-91DDC39BB165}" srcOrd="0" destOrd="0" presId="urn:microsoft.com/office/officeart/2005/8/layout/cycle3"/>
    <dgm:cxn modelId="{B2F7FC9A-F1B8-4669-87B2-8ECE3EF58F82}" type="presOf" srcId="{F3C6069F-6E07-4D91-9884-4982E1B7F470}" destId="{2179EADC-BB09-4877-B8C3-FDB099C42661}" srcOrd="0" destOrd="0" presId="urn:microsoft.com/office/officeart/2005/8/layout/cycle3"/>
    <dgm:cxn modelId="{D3141384-148E-413C-B548-0837DED9277F}" type="presOf" srcId="{D230AF60-CC05-4AE0-8D2D-4E504AF28B6F}" destId="{18EB6430-E3AC-4979-ADBF-F828B2C9EA6B}" srcOrd="0" destOrd="0" presId="urn:microsoft.com/office/officeart/2005/8/layout/cycle3"/>
    <dgm:cxn modelId="{E9A386E6-BB8A-491B-B816-80F706F5DD87}" srcId="{9706CCE4-87EB-4A22-A392-7017E8F0C58D}" destId="{2E5AF8E3-4242-46AF-9F9E-A54901644CE5}" srcOrd="2" destOrd="0" parTransId="{729F4512-1692-42A5-BE55-0DF20F0B87F9}" sibTransId="{ECF69453-CA13-4A9D-8D57-09527E793C89}"/>
    <dgm:cxn modelId="{C0445ECA-0776-419C-BAD2-4D5A007D47E7}" srcId="{9706CCE4-87EB-4A22-A392-7017E8F0C58D}" destId="{E0638542-C844-43EA-91E9-CB3110A3756F}" srcOrd="4" destOrd="0" parTransId="{5E668C1C-D67E-4B5D-AE70-286083EA5272}" sibTransId="{55244A46-BD36-4F0C-875E-FDF62BB704DB}"/>
    <dgm:cxn modelId="{EC18D3EB-1DDF-4CF2-8C63-1FD45F29293C}" type="presOf" srcId="{9706CCE4-87EB-4A22-A392-7017E8F0C58D}" destId="{6F21234A-B35E-4C75-97CF-C98294D1E8ED}" srcOrd="0" destOrd="0" presId="urn:microsoft.com/office/officeart/2005/8/layout/cycle3"/>
    <dgm:cxn modelId="{17DE47BF-DEB0-47EC-8D29-1EDB16E88733}" type="presParOf" srcId="{6F21234A-B35E-4C75-97CF-C98294D1E8ED}" destId="{7262545F-336D-4E29-8CF2-61004E4F702D}" srcOrd="0" destOrd="0" presId="urn:microsoft.com/office/officeart/2005/8/layout/cycle3"/>
    <dgm:cxn modelId="{A5F8DC60-31F9-46E2-B85A-B6139C8C6012}" type="presParOf" srcId="{7262545F-336D-4E29-8CF2-61004E4F702D}" destId="{020BF4AC-C34B-40BC-86EC-865E6A8D366E}" srcOrd="0" destOrd="0" presId="urn:microsoft.com/office/officeart/2005/8/layout/cycle3"/>
    <dgm:cxn modelId="{1E317724-EF53-4E99-B592-52C986961675}" type="presParOf" srcId="{7262545F-336D-4E29-8CF2-61004E4F702D}" destId="{F72FBDC8-B608-4018-ABDD-F9302D294264}" srcOrd="1" destOrd="0" presId="urn:microsoft.com/office/officeart/2005/8/layout/cycle3"/>
    <dgm:cxn modelId="{8F8C2301-692A-499B-A50A-B1A6D6D47DF5}" type="presParOf" srcId="{7262545F-336D-4E29-8CF2-61004E4F702D}" destId="{2179EADC-BB09-4877-B8C3-FDB099C42661}" srcOrd="2" destOrd="0" presId="urn:microsoft.com/office/officeart/2005/8/layout/cycle3"/>
    <dgm:cxn modelId="{0DB07307-3383-4C4C-8743-41FF7187AAD1}" type="presParOf" srcId="{7262545F-336D-4E29-8CF2-61004E4F702D}" destId="{BF35B2FC-52F3-4F07-961C-91DDC39BB165}" srcOrd="3" destOrd="0" presId="urn:microsoft.com/office/officeart/2005/8/layout/cycle3"/>
    <dgm:cxn modelId="{D116FC6E-90E6-4E59-BF13-BD58802666DC}" type="presParOf" srcId="{7262545F-336D-4E29-8CF2-61004E4F702D}" destId="{54FA5E19-5721-4FCD-939F-C5C408D5297B}" srcOrd="4" destOrd="0" presId="urn:microsoft.com/office/officeart/2005/8/layout/cycle3"/>
    <dgm:cxn modelId="{8E88AC33-3FA8-43F9-9CF2-F7441691617D}" type="presParOf" srcId="{7262545F-336D-4E29-8CF2-61004E4F702D}" destId="{677B20B9-066D-44C4-9A3B-14C21C0143A7}" srcOrd="5" destOrd="0" presId="urn:microsoft.com/office/officeart/2005/8/layout/cycle3"/>
    <dgm:cxn modelId="{27045BF5-EC9B-44F2-A1BE-DD456FCE46E9}" type="presParOf" srcId="{7262545F-336D-4E29-8CF2-61004E4F702D}" destId="{18EB6430-E3AC-4979-ADBF-F828B2C9EA6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06CCE4-87EB-4A22-A392-7017E8F0C58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C8E168A-EABB-4CE1-B6CD-268F247315D0}">
      <dgm:prSet phldrT="[Texte]"/>
      <dgm:spPr>
        <a:xfrm>
          <a:off x="757269" y="438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Investissements</a:t>
          </a:r>
        </a:p>
      </dgm:t>
    </dgm:pt>
    <dgm:pt modelId="{60FBA0F1-9995-4E8D-BA43-C25C26358350}" type="parTrans" cxnId="{CAD3C93F-C750-4A6C-8F77-DA5F3525D438}">
      <dgm:prSet/>
      <dgm:spPr/>
      <dgm:t>
        <a:bodyPr/>
        <a:lstStyle/>
        <a:p>
          <a:endParaRPr lang="fr-FR"/>
        </a:p>
      </dgm:t>
    </dgm:pt>
    <dgm:pt modelId="{22EE34CE-25A8-42BF-910A-E915C388C2CC}" type="sibTrans" cxnId="{CAD3C93F-C750-4A6C-8F77-DA5F3525D438}">
      <dgm:prSet/>
      <dgm:spPr>
        <a:xfrm>
          <a:off x="350587" y="23286"/>
          <a:ext cx="1187848" cy="1187848"/>
        </a:xfr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FR"/>
        </a:p>
      </dgm:t>
    </dgm:pt>
    <dgm:pt modelId="{2E5AF8E3-4242-46AF-9F9E-A54901644CE5}">
      <dgm:prSet phldrT="[Texte]"/>
      <dgm:spPr>
        <a:xfrm>
          <a:off x="1174594" y="723266"/>
          <a:ext cx="374484" cy="187242"/>
        </a:xfr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Innovation Ouverte</a:t>
          </a:r>
        </a:p>
      </dgm:t>
    </dgm:pt>
    <dgm:pt modelId="{729F4512-1692-42A5-BE55-0DF20F0B87F9}" type="parTrans" cxnId="{E9A386E6-BB8A-491B-B816-80F706F5DD87}">
      <dgm:prSet/>
      <dgm:spPr/>
      <dgm:t>
        <a:bodyPr/>
        <a:lstStyle/>
        <a:p>
          <a:endParaRPr lang="fr-FR"/>
        </a:p>
      </dgm:t>
    </dgm:pt>
    <dgm:pt modelId="{ECF69453-CA13-4A9D-8D57-09527E793C89}" type="sibTrans" cxnId="{E9A386E6-BB8A-491B-B816-80F706F5DD87}">
      <dgm:prSet/>
      <dgm:spPr/>
      <dgm:t>
        <a:bodyPr/>
        <a:lstStyle/>
        <a:p>
          <a:endParaRPr lang="fr-FR"/>
        </a:p>
      </dgm:t>
    </dgm:pt>
    <dgm:pt modelId="{98432CD0-D358-4FEF-A33F-FA9CF4CD2AA2}">
      <dgm:prSet phldrT="[Texte]"/>
      <dgm:spPr>
        <a:xfrm>
          <a:off x="757269" y="964209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Accélération de projets</a:t>
          </a:r>
        </a:p>
      </dgm:t>
    </dgm:pt>
    <dgm:pt modelId="{FCB91409-21E3-4664-BED2-B22134BFA46A}" type="parTrans" cxnId="{E5C444A6-83A7-4A0D-AFBA-5C69AE86C339}">
      <dgm:prSet/>
      <dgm:spPr/>
      <dgm:t>
        <a:bodyPr/>
        <a:lstStyle/>
        <a:p>
          <a:endParaRPr lang="fr-FR"/>
        </a:p>
      </dgm:t>
    </dgm:pt>
    <dgm:pt modelId="{7ACB872D-D0C7-4284-88EB-C9F760038550}" type="sibTrans" cxnId="{E5C444A6-83A7-4A0D-AFBA-5C69AE86C339}">
      <dgm:prSet/>
      <dgm:spPr/>
      <dgm:t>
        <a:bodyPr/>
        <a:lstStyle/>
        <a:p>
          <a:endParaRPr lang="fr-FR"/>
        </a:p>
      </dgm:t>
    </dgm:pt>
    <dgm:pt modelId="{E0638542-C844-43EA-91E9-CB3110A3756F}">
      <dgm:prSet phldrT="[Texte]" custT="1"/>
      <dgm:spPr>
        <a:xfrm>
          <a:off x="348132" y="751293"/>
          <a:ext cx="374484" cy="187242"/>
        </a:xfr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Smart </a:t>
          </a:r>
          <a:r>
            <a:rPr lang="fr-FR" sz="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Port</a:t>
          </a: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Data</a:t>
          </a:r>
        </a:p>
      </dgm:t>
    </dgm:pt>
    <dgm:pt modelId="{5E668C1C-D67E-4B5D-AE70-286083EA5272}" type="parTrans" cxnId="{C0445ECA-0776-419C-BAD2-4D5A007D47E7}">
      <dgm:prSet/>
      <dgm:spPr/>
      <dgm:t>
        <a:bodyPr/>
        <a:lstStyle/>
        <a:p>
          <a:endParaRPr lang="fr-FR"/>
        </a:p>
      </dgm:t>
    </dgm:pt>
    <dgm:pt modelId="{55244A46-BD36-4F0C-875E-FDF62BB704DB}" type="sibTrans" cxnId="{C0445ECA-0776-419C-BAD2-4D5A007D47E7}">
      <dgm:prSet/>
      <dgm:spPr/>
      <dgm:t>
        <a:bodyPr/>
        <a:lstStyle/>
        <a:p>
          <a:endParaRPr lang="fr-FR"/>
        </a:p>
      </dgm:t>
    </dgm:pt>
    <dgm:pt modelId="{D230AF60-CC05-4AE0-8D2D-4E504AF28B6F}">
      <dgm:prSet phldrT="[Texte]"/>
      <dgm:spPr>
        <a:xfrm>
          <a:off x="339943" y="241380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Promotion Communication</a:t>
          </a:r>
        </a:p>
      </dgm:t>
    </dgm:pt>
    <dgm:pt modelId="{F285E824-95AC-42A3-85C0-C8A39747CC5A}" type="parTrans" cxnId="{72B28E8F-5608-43F5-9376-701E3C7FE9F8}">
      <dgm:prSet/>
      <dgm:spPr/>
      <dgm:t>
        <a:bodyPr/>
        <a:lstStyle/>
        <a:p>
          <a:endParaRPr lang="fr-FR"/>
        </a:p>
      </dgm:t>
    </dgm:pt>
    <dgm:pt modelId="{B5F15382-445C-4BBC-B558-9856DCECCD29}" type="sibTrans" cxnId="{72B28E8F-5608-43F5-9376-701E3C7FE9F8}">
      <dgm:prSet/>
      <dgm:spPr/>
      <dgm:t>
        <a:bodyPr/>
        <a:lstStyle/>
        <a:p>
          <a:endParaRPr lang="fr-FR"/>
        </a:p>
      </dgm:t>
    </dgm:pt>
    <dgm:pt modelId="{F3C6069F-6E07-4D91-9884-4982E1B7F470}">
      <dgm:prSet phldrT="[Texte]"/>
      <dgm:spPr>
        <a:xfrm>
          <a:off x="1174594" y="241380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Brain Port Community</a:t>
          </a:r>
        </a:p>
      </dgm:t>
    </dgm:pt>
    <dgm:pt modelId="{C9C7F312-5D54-49A4-8ED8-D68EB8241048}" type="parTrans" cxnId="{BB958696-7C79-461F-9330-185653654D52}">
      <dgm:prSet/>
      <dgm:spPr/>
      <dgm:t>
        <a:bodyPr/>
        <a:lstStyle/>
        <a:p>
          <a:endParaRPr lang="fr-FR"/>
        </a:p>
      </dgm:t>
    </dgm:pt>
    <dgm:pt modelId="{AAB31A9F-3975-4237-A6A2-1917B8A7516C}" type="sibTrans" cxnId="{BB958696-7C79-461F-9330-185653654D52}">
      <dgm:prSet/>
      <dgm:spPr/>
      <dgm:t>
        <a:bodyPr/>
        <a:lstStyle/>
        <a:p>
          <a:endParaRPr lang="fr-FR"/>
        </a:p>
      </dgm:t>
    </dgm:pt>
    <dgm:pt modelId="{6F21234A-B35E-4C75-97CF-C98294D1E8ED}" type="pres">
      <dgm:prSet presAssocID="{9706CCE4-87EB-4A22-A392-7017E8F0C5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262545F-336D-4E29-8CF2-61004E4F702D}" type="pres">
      <dgm:prSet presAssocID="{9706CCE4-87EB-4A22-A392-7017E8F0C58D}" presName="cycle" presStyleCnt="0"/>
      <dgm:spPr/>
    </dgm:pt>
    <dgm:pt modelId="{020BF4AC-C34B-40BC-86EC-865E6A8D366E}" type="pres">
      <dgm:prSet presAssocID="{4C8E168A-EABB-4CE1-B6CD-268F247315D0}" presName="nodeFirst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F72FBDC8-B608-4018-ABDD-F9302D294264}" type="pres">
      <dgm:prSet presAssocID="{22EE34CE-25A8-42BF-910A-E915C388C2CC}" presName="sibTransFirstNode" presStyleLbl="bgShp" presStyleIdx="0" presStyleCnt="1" custLinFactNeighborY="2294"/>
      <dgm:spPr>
        <a:prstGeom prst="circularArrow">
          <a:avLst>
            <a:gd name="adj1" fmla="val 5274"/>
            <a:gd name="adj2" fmla="val 312630"/>
            <a:gd name="adj3" fmla="val 14524809"/>
            <a:gd name="adj4" fmla="val 16955391"/>
            <a:gd name="adj5" fmla="val 5477"/>
          </a:avLst>
        </a:prstGeom>
      </dgm:spPr>
      <dgm:t>
        <a:bodyPr/>
        <a:lstStyle/>
        <a:p>
          <a:endParaRPr lang="fr-FR"/>
        </a:p>
      </dgm:t>
    </dgm:pt>
    <dgm:pt modelId="{2179EADC-BB09-4877-B8C3-FDB099C42661}" type="pres">
      <dgm:prSet presAssocID="{F3C6069F-6E07-4D91-9884-4982E1B7F470}" presName="nodeFollowingNodes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BF35B2FC-52F3-4F07-961C-91DDC39BB165}" type="pres">
      <dgm:prSet presAssocID="{2E5AF8E3-4242-46AF-9F9E-A54901644CE5}" presName="nodeFollowingNodes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54FA5E19-5721-4FCD-939F-C5C408D5297B}" type="pres">
      <dgm:prSet presAssocID="{98432CD0-D358-4FEF-A33F-FA9CF4CD2AA2}" presName="nodeFollowingNodes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677B20B9-066D-44C4-9A3B-14C21C0143A7}" type="pres">
      <dgm:prSet presAssocID="{E0638542-C844-43EA-91E9-CB3110A3756F}" presName="nodeFollowingNodes" presStyleLbl="node1" presStyleIdx="4" presStyleCnt="6" custRadScaleRad="101607" custRadScaleInc="-645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18EB6430-E3AC-4979-ADBF-F828B2C9EA6B}" type="pres">
      <dgm:prSet presAssocID="{D230AF60-CC05-4AE0-8D2D-4E504AF28B6F}" presName="nodeFollowingNodes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</dgm:ptLst>
  <dgm:cxnLst>
    <dgm:cxn modelId="{1FD2AB33-2F51-4D0E-85E8-06312A1C3A90}" type="presOf" srcId="{F3C6069F-6E07-4D91-9884-4982E1B7F470}" destId="{2179EADC-BB09-4877-B8C3-FDB099C42661}" srcOrd="0" destOrd="0" presId="urn:microsoft.com/office/officeart/2005/8/layout/cycle3"/>
    <dgm:cxn modelId="{72B28E8F-5608-43F5-9376-701E3C7FE9F8}" srcId="{9706CCE4-87EB-4A22-A392-7017E8F0C58D}" destId="{D230AF60-CC05-4AE0-8D2D-4E504AF28B6F}" srcOrd="5" destOrd="0" parTransId="{F285E824-95AC-42A3-85C0-C8A39747CC5A}" sibTransId="{B5F15382-445C-4BBC-B558-9856DCECCD29}"/>
    <dgm:cxn modelId="{CAD3C93F-C750-4A6C-8F77-DA5F3525D438}" srcId="{9706CCE4-87EB-4A22-A392-7017E8F0C58D}" destId="{4C8E168A-EABB-4CE1-B6CD-268F247315D0}" srcOrd="0" destOrd="0" parTransId="{60FBA0F1-9995-4E8D-BA43-C25C26358350}" sibTransId="{22EE34CE-25A8-42BF-910A-E915C388C2CC}"/>
    <dgm:cxn modelId="{BB958696-7C79-461F-9330-185653654D52}" srcId="{9706CCE4-87EB-4A22-A392-7017E8F0C58D}" destId="{F3C6069F-6E07-4D91-9884-4982E1B7F470}" srcOrd="1" destOrd="0" parTransId="{C9C7F312-5D54-49A4-8ED8-D68EB8241048}" sibTransId="{AAB31A9F-3975-4237-A6A2-1917B8A7516C}"/>
    <dgm:cxn modelId="{E5C444A6-83A7-4A0D-AFBA-5C69AE86C339}" srcId="{9706CCE4-87EB-4A22-A392-7017E8F0C58D}" destId="{98432CD0-D358-4FEF-A33F-FA9CF4CD2AA2}" srcOrd="3" destOrd="0" parTransId="{FCB91409-21E3-4664-BED2-B22134BFA46A}" sibTransId="{7ACB872D-D0C7-4284-88EB-C9F760038550}"/>
    <dgm:cxn modelId="{5AD2F1F8-3D57-4A05-8B4E-96982E2533E9}" type="presOf" srcId="{4C8E168A-EABB-4CE1-B6CD-268F247315D0}" destId="{020BF4AC-C34B-40BC-86EC-865E6A8D366E}" srcOrd="0" destOrd="0" presId="urn:microsoft.com/office/officeart/2005/8/layout/cycle3"/>
    <dgm:cxn modelId="{07A88A69-FA01-47A6-AD4A-28ABD8D84163}" type="presOf" srcId="{E0638542-C844-43EA-91E9-CB3110A3756F}" destId="{677B20B9-066D-44C4-9A3B-14C21C0143A7}" srcOrd="0" destOrd="0" presId="urn:microsoft.com/office/officeart/2005/8/layout/cycle3"/>
    <dgm:cxn modelId="{47556953-EEEB-4394-A7DF-D506E6C22B11}" type="presOf" srcId="{2E5AF8E3-4242-46AF-9F9E-A54901644CE5}" destId="{BF35B2FC-52F3-4F07-961C-91DDC39BB165}" srcOrd="0" destOrd="0" presId="urn:microsoft.com/office/officeart/2005/8/layout/cycle3"/>
    <dgm:cxn modelId="{EB231839-3964-4FB0-A1A2-A7D5191E45D7}" type="presOf" srcId="{22EE34CE-25A8-42BF-910A-E915C388C2CC}" destId="{F72FBDC8-B608-4018-ABDD-F9302D294264}" srcOrd="0" destOrd="0" presId="urn:microsoft.com/office/officeart/2005/8/layout/cycle3"/>
    <dgm:cxn modelId="{AD64727F-D455-408A-B56C-77E84CD14F6C}" type="presOf" srcId="{D230AF60-CC05-4AE0-8D2D-4E504AF28B6F}" destId="{18EB6430-E3AC-4979-ADBF-F828B2C9EA6B}" srcOrd="0" destOrd="0" presId="urn:microsoft.com/office/officeart/2005/8/layout/cycle3"/>
    <dgm:cxn modelId="{D117C245-2B70-4D6B-B1D4-605B63AF9D38}" type="presOf" srcId="{98432CD0-D358-4FEF-A33F-FA9CF4CD2AA2}" destId="{54FA5E19-5721-4FCD-939F-C5C408D5297B}" srcOrd="0" destOrd="0" presId="urn:microsoft.com/office/officeart/2005/8/layout/cycle3"/>
    <dgm:cxn modelId="{E9A386E6-BB8A-491B-B816-80F706F5DD87}" srcId="{9706CCE4-87EB-4A22-A392-7017E8F0C58D}" destId="{2E5AF8E3-4242-46AF-9F9E-A54901644CE5}" srcOrd="2" destOrd="0" parTransId="{729F4512-1692-42A5-BE55-0DF20F0B87F9}" sibTransId="{ECF69453-CA13-4A9D-8D57-09527E793C89}"/>
    <dgm:cxn modelId="{C0445ECA-0776-419C-BAD2-4D5A007D47E7}" srcId="{9706CCE4-87EB-4A22-A392-7017E8F0C58D}" destId="{E0638542-C844-43EA-91E9-CB3110A3756F}" srcOrd="4" destOrd="0" parTransId="{5E668C1C-D67E-4B5D-AE70-286083EA5272}" sibTransId="{55244A46-BD36-4F0C-875E-FDF62BB704DB}"/>
    <dgm:cxn modelId="{1C1DFEE2-6175-4B8F-B5C5-A6A2DA03BDB5}" type="presOf" srcId="{9706CCE4-87EB-4A22-A392-7017E8F0C58D}" destId="{6F21234A-B35E-4C75-97CF-C98294D1E8ED}" srcOrd="0" destOrd="0" presId="urn:microsoft.com/office/officeart/2005/8/layout/cycle3"/>
    <dgm:cxn modelId="{C67D9F04-F044-4BA2-974D-8A604741C7EC}" type="presParOf" srcId="{6F21234A-B35E-4C75-97CF-C98294D1E8ED}" destId="{7262545F-336D-4E29-8CF2-61004E4F702D}" srcOrd="0" destOrd="0" presId="urn:microsoft.com/office/officeart/2005/8/layout/cycle3"/>
    <dgm:cxn modelId="{53673556-D234-4878-BD61-AC79109655A2}" type="presParOf" srcId="{7262545F-336D-4E29-8CF2-61004E4F702D}" destId="{020BF4AC-C34B-40BC-86EC-865E6A8D366E}" srcOrd="0" destOrd="0" presId="urn:microsoft.com/office/officeart/2005/8/layout/cycle3"/>
    <dgm:cxn modelId="{A2D84DA1-8C36-4278-A7E5-022FFB2BABE5}" type="presParOf" srcId="{7262545F-336D-4E29-8CF2-61004E4F702D}" destId="{F72FBDC8-B608-4018-ABDD-F9302D294264}" srcOrd="1" destOrd="0" presId="urn:microsoft.com/office/officeart/2005/8/layout/cycle3"/>
    <dgm:cxn modelId="{0F51B86E-525B-4149-A10A-A5A69BEB1193}" type="presParOf" srcId="{7262545F-336D-4E29-8CF2-61004E4F702D}" destId="{2179EADC-BB09-4877-B8C3-FDB099C42661}" srcOrd="2" destOrd="0" presId="urn:microsoft.com/office/officeart/2005/8/layout/cycle3"/>
    <dgm:cxn modelId="{288DF224-D7DF-4D26-A2FF-745662388DC7}" type="presParOf" srcId="{7262545F-336D-4E29-8CF2-61004E4F702D}" destId="{BF35B2FC-52F3-4F07-961C-91DDC39BB165}" srcOrd="3" destOrd="0" presId="urn:microsoft.com/office/officeart/2005/8/layout/cycle3"/>
    <dgm:cxn modelId="{4117A959-9D88-467E-B283-55D0EC11B39F}" type="presParOf" srcId="{7262545F-336D-4E29-8CF2-61004E4F702D}" destId="{54FA5E19-5721-4FCD-939F-C5C408D5297B}" srcOrd="4" destOrd="0" presId="urn:microsoft.com/office/officeart/2005/8/layout/cycle3"/>
    <dgm:cxn modelId="{A9E6C59B-5261-4766-831A-F0516EE0431A}" type="presParOf" srcId="{7262545F-336D-4E29-8CF2-61004E4F702D}" destId="{677B20B9-066D-44C4-9A3B-14C21C0143A7}" srcOrd="5" destOrd="0" presId="urn:microsoft.com/office/officeart/2005/8/layout/cycle3"/>
    <dgm:cxn modelId="{E3D58920-4FC6-4BE9-B460-F806AB8C91F8}" type="presParOf" srcId="{7262545F-336D-4E29-8CF2-61004E4F702D}" destId="{18EB6430-E3AC-4979-ADBF-F828B2C9EA6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06CCE4-87EB-4A22-A392-7017E8F0C58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C8E168A-EABB-4CE1-B6CD-268F247315D0}">
      <dgm:prSet phldrT="[Texte]"/>
      <dgm:spPr>
        <a:xfrm>
          <a:off x="757269" y="438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Investissements</a:t>
          </a:r>
        </a:p>
      </dgm:t>
    </dgm:pt>
    <dgm:pt modelId="{60FBA0F1-9995-4E8D-BA43-C25C26358350}" type="parTrans" cxnId="{CAD3C93F-C750-4A6C-8F77-DA5F3525D438}">
      <dgm:prSet/>
      <dgm:spPr/>
      <dgm:t>
        <a:bodyPr/>
        <a:lstStyle/>
        <a:p>
          <a:endParaRPr lang="fr-FR"/>
        </a:p>
      </dgm:t>
    </dgm:pt>
    <dgm:pt modelId="{22EE34CE-25A8-42BF-910A-E915C388C2CC}" type="sibTrans" cxnId="{CAD3C93F-C750-4A6C-8F77-DA5F3525D438}">
      <dgm:prSet/>
      <dgm:spPr>
        <a:xfrm>
          <a:off x="350587" y="23286"/>
          <a:ext cx="1187848" cy="1187848"/>
        </a:xfr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FR"/>
        </a:p>
      </dgm:t>
    </dgm:pt>
    <dgm:pt modelId="{2E5AF8E3-4242-46AF-9F9E-A54901644CE5}">
      <dgm:prSet phldrT="[Texte]"/>
      <dgm:spPr>
        <a:xfrm>
          <a:off x="1174594" y="723266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Innovation Ouverte</a:t>
          </a:r>
        </a:p>
      </dgm:t>
    </dgm:pt>
    <dgm:pt modelId="{729F4512-1692-42A5-BE55-0DF20F0B87F9}" type="parTrans" cxnId="{E9A386E6-BB8A-491B-B816-80F706F5DD87}">
      <dgm:prSet/>
      <dgm:spPr/>
      <dgm:t>
        <a:bodyPr/>
        <a:lstStyle/>
        <a:p>
          <a:endParaRPr lang="fr-FR"/>
        </a:p>
      </dgm:t>
    </dgm:pt>
    <dgm:pt modelId="{ECF69453-CA13-4A9D-8D57-09527E793C89}" type="sibTrans" cxnId="{E9A386E6-BB8A-491B-B816-80F706F5DD87}">
      <dgm:prSet/>
      <dgm:spPr/>
      <dgm:t>
        <a:bodyPr/>
        <a:lstStyle/>
        <a:p>
          <a:endParaRPr lang="fr-FR"/>
        </a:p>
      </dgm:t>
    </dgm:pt>
    <dgm:pt modelId="{98432CD0-D358-4FEF-A33F-FA9CF4CD2AA2}">
      <dgm:prSet phldrT="[Texte]"/>
      <dgm:spPr>
        <a:xfrm>
          <a:off x="757269" y="964209"/>
          <a:ext cx="374484" cy="187242"/>
        </a:xfr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Project labelling</a:t>
          </a:r>
        </a:p>
      </dgm:t>
    </dgm:pt>
    <dgm:pt modelId="{FCB91409-21E3-4664-BED2-B22134BFA46A}" type="parTrans" cxnId="{E5C444A6-83A7-4A0D-AFBA-5C69AE86C339}">
      <dgm:prSet/>
      <dgm:spPr/>
      <dgm:t>
        <a:bodyPr/>
        <a:lstStyle/>
        <a:p>
          <a:endParaRPr lang="fr-FR"/>
        </a:p>
      </dgm:t>
    </dgm:pt>
    <dgm:pt modelId="{7ACB872D-D0C7-4284-88EB-C9F760038550}" type="sibTrans" cxnId="{E5C444A6-83A7-4A0D-AFBA-5C69AE86C339}">
      <dgm:prSet/>
      <dgm:spPr/>
      <dgm:t>
        <a:bodyPr/>
        <a:lstStyle/>
        <a:p>
          <a:endParaRPr lang="fr-FR"/>
        </a:p>
      </dgm:t>
    </dgm:pt>
    <dgm:pt modelId="{E0638542-C844-43EA-91E9-CB3110A3756F}">
      <dgm:prSet phldrT="[Texte]" custT="1"/>
      <dgm:spPr>
        <a:xfrm>
          <a:off x="348132" y="751293"/>
          <a:ext cx="374484" cy="187242"/>
        </a:xfr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Smart </a:t>
          </a:r>
          <a:r>
            <a:rPr lang="fr-FR" sz="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Port</a:t>
          </a: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Data</a:t>
          </a:r>
        </a:p>
      </dgm:t>
    </dgm:pt>
    <dgm:pt modelId="{5E668C1C-D67E-4B5D-AE70-286083EA5272}" type="parTrans" cxnId="{C0445ECA-0776-419C-BAD2-4D5A007D47E7}">
      <dgm:prSet/>
      <dgm:spPr/>
      <dgm:t>
        <a:bodyPr/>
        <a:lstStyle/>
        <a:p>
          <a:endParaRPr lang="fr-FR"/>
        </a:p>
      </dgm:t>
    </dgm:pt>
    <dgm:pt modelId="{55244A46-BD36-4F0C-875E-FDF62BB704DB}" type="sibTrans" cxnId="{C0445ECA-0776-419C-BAD2-4D5A007D47E7}">
      <dgm:prSet/>
      <dgm:spPr/>
      <dgm:t>
        <a:bodyPr/>
        <a:lstStyle/>
        <a:p>
          <a:endParaRPr lang="fr-FR"/>
        </a:p>
      </dgm:t>
    </dgm:pt>
    <dgm:pt modelId="{D230AF60-CC05-4AE0-8D2D-4E504AF28B6F}">
      <dgm:prSet phldrT="[Texte]"/>
      <dgm:spPr>
        <a:xfrm>
          <a:off x="339943" y="241380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Promotion Communication</a:t>
          </a:r>
        </a:p>
      </dgm:t>
    </dgm:pt>
    <dgm:pt modelId="{F285E824-95AC-42A3-85C0-C8A39747CC5A}" type="parTrans" cxnId="{72B28E8F-5608-43F5-9376-701E3C7FE9F8}">
      <dgm:prSet/>
      <dgm:spPr/>
      <dgm:t>
        <a:bodyPr/>
        <a:lstStyle/>
        <a:p>
          <a:endParaRPr lang="fr-FR"/>
        </a:p>
      </dgm:t>
    </dgm:pt>
    <dgm:pt modelId="{B5F15382-445C-4BBC-B558-9856DCECCD29}" type="sibTrans" cxnId="{72B28E8F-5608-43F5-9376-701E3C7FE9F8}">
      <dgm:prSet/>
      <dgm:spPr/>
      <dgm:t>
        <a:bodyPr/>
        <a:lstStyle/>
        <a:p>
          <a:endParaRPr lang="fr-FR"/>
        </a:p>
      </dgm:t>
    </dgm:pt>
    <dgm:pt modelId="{F3C6069F-6E07-4D91-9884-4982E1B7F470}">
      <dgm:prSet phldrT="[Texte]"/>
      <dgm:spPr>
        <a:xfrm>
          <a:off x="1174594" y="241380"/>
          <a:ext cx="374484" cy="187242"/>
        </a:xfr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Brain Port Community</a:t>
          </a:r>
        </a:p>
      </dgm:t>
    </dgm:pt>
    <dgm:pt modelId="{C9C7F312-5D54-49A4-8ED8-D68EB8241048}" type="parTrans" cxnId="{BB958696-7C79-461F-9330-185653654D52}">
      <dgm:prSet/>
      <dgm:spPr/>
      <dgm:t>
        <a:bodyPr/>
        <a:lstStyle/>
        <a:p>
          <a:endParaRPr lang="fr-FR"/>
        </a:p>
      </dgm:t>
    </dgm:pt>
    <dgm:pt modelId="{AAB31A9F-3975-4237-A6A2-1917B8A7516C}" type="sibTrans" cxnId="{BB958696-7C79-461F-9330-185653654D52}">
      <dgm:prSet/>
      <dgm:spPr/>
      <dgm:t>
        <a:bodyPr/>
        <a:lstStyle/>
        <a:p>
          <a:endParaRPr lang="fr-FR"/>
        </a:p>
      </dgm:t>
    </dgm:pt>
    <dgm:pt modelId="{6F21234A-B35E-4C75-97CF-C98294D1E8ED}" type="pres">
      <dgm:prSet presAssocID="{9706CCE4-87EB-4A22-A392-7017E8F0C5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262545F-336D-4E29-8CF2-61004E4F702D}" type="pres">
      <dgm:prSet presAssocID="{9706CCE4-87EB-4A22-A392-7017E8F0C58D}" presName="cycle" presStyleCnt="0"/>
      <dgm:spPr/>
    </dgm:pt>
    <dgm:pt modelId="{020BF4AC-C34B-40BC-86EC-865E6A8D366E}" type="pres">
      <dgm:prSet presAssocID="{4C8E168A-EABB-4CE1-B6CD-268F247315D0}" presName="nodeFirst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F72FBDC8-B608-4018-ABDD-F9302D294264}" type="pres">
      <dgm:prSet presAssocID="{22EE34CE-25A8-42BF-910A-E915C388C2CC}" presName="sibTransFirstNode" presStyleLbl="bgShp" presStyleIdx="0" presStyleCnt="1" custLinFactNeighborY="2294"/>
      <dgm:spPr>
        <a:prstGeom prst="circularArrow">
          <a:avLst>
            <a:gd name="adj1" fmla="val 5274"/>
            <a:gd name="adj2" fmla="val 312630"/>
            <a:gd name="adj3" fmla="val 14524809"/>
            <a:gd name="adj4" fmla="val 16955391"/>
            <a:gd name="adj5" fmla="val 5477"/>
          </a:avLst>
        </a:prstGeom>
      </dgm:spPr>
      <dgm:t>
        <a:bodyPr/>
        <a:lstStyle/>
        <a:p>
          <a:endParaRPr lang="fr-FR"/>
        </a:p>
      </dgm:t>
    </dgm:pt>
    <dgm:pt modelId="{2179EADC-BB09-4877-B8C3-FDB099C42661}" type="pres">
      <dgm:prSet presAssocID="{F3C6069F-6E07-4D91-9884-4982E1B7F470}" presName="nodeFollowingNodes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BF35B2FC-52F3-4F07-961C-91DDC39BB165}" type="pres">
      <dgm:prSet presAssocID="{2E5AF8E3-4242-46AF-9F9E-A54901644CE5}" presName="nodeFollowingNodes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54FA5E19-5721-4FCD-939F-C5C408D5297B}" type="pres">
      <dgm:prSet presAssocID="{98432CD0-D358-4FEF-A33F-FA9CF4CD2AA2}" presName="nodeFollowingNodes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677B20B9-066D-44C4-9A3B-14C21C0143A7}" type="pres">
      <dgm:prSet presAssocID="{E0638542-C844-43EA-91E9-CB3110A3756F}" presName="nodeFollowingNodes" presStyleLbl="node1" presStyleIdx="4" presStyleCnt="6" custRadScaleRad="101607" custRadScaleInc="-645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18EB6430-E3AC-4979-ADBF-F828B2C9EA6B}" type="pres">
      <dgm:prSet presAssocID="{D230AF60-CC05-4AE0-8D2D-4E504AF28B6F}" presName="nodeFollowingNodes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</dgm:ptLst>
  <dgm:cxnLst>
    <dgm:cxn modelId="{E9A386E6-BB8A-491B-B816-80F706F5DD87}" srcId="{9706CCE4-87EB-4A22-A392-7017E8F0C58D}" destId="{2E5AF8E3-4242-46AF-9F9E-A54901644CE5}" srcOrd="2" destOrd="0" parTransId="{729F4512-1692-42A5-BE55-0DF20F0B87F9}" sibTransId="{ECF69453-CA13-4A9D-8D57-09527E793C89}"/>
    <dgm:cxn modelId="{680133D6-92C9-42AC-9A29-B18B7F509376}" type="presOf" srcId="{E0638542-C844-43EA-91E9-CB3110A3756F}" destId="{677B20B9-066D-44C4-9A3B-14C21C0143A7}" srcOrd="0" destOrd="0" presId="urn:microsoft.com/office/officeart/2005/8/layout/cycle3"/>
    <dgm:cxn modelId="{8A131D87-1565-45EC-A367-3245AB292BB8}" type="presOf" srcId="{2E5AF8E3-4242-46AF-9F9E-A54901644CE5}" destId="{BF35B2FC-52F3-4F07-961C-91DDC39BB165}" srcOrd="0" destOrd="0" presId="urn:microsoft.com/office/officeart/2005/8/layout/cycle3"/>
    <dgm:cxn modelId="{72B27234-7B61-45E9-A1C3-DC41F67EB16C}" type="presOf" srcId="{98432CD0-D358-4FEF-A33F-FA9CF4CD2AA2}" destId="{54FA5E19-5721-4FCD-939F-C5C408D5297B}" srcOrd="0" destOrd="0" presId="urn:microsoft.com/office/officeart/2005/8/layout/cycle3"/>
    <dgm:cxn modelId="{50778854-9DF4-4C48-805F-FD73D6282C26}" type="presOf" srcId="{9706CCE4-87EB-4A22-A392-7017E8F0C58D}" destId="{6F21234A-B35E-4C75-97CF-C98294D1E8ED}" srcOrd="0" destOrd="0" presId="urn:microsoft.com/office/officeart/2005/8/layout/cycle3"/>
    <dgm:cxn modelId="{BB958696-7C79-461F-9330-185653654D52}" srcId="{9706CCE4-87EB-4A22-A392-7017E8F0C58D}" destId="{F3C6069F-6E07-4D91-9884-4982E1B7F470}" srcOrd="1" destOrd="0" parTransId="{C9C7F312-5D54-49A4-8ED8-D68EB8241048}" sibTransId="{AAB31A9F-3975-4237-A6A2-1917B8A7516C}"/>
    <dgm:cxn modelId="{6F080D25-7083-4F46-87E6-A4462508FC3E}" type="presOf" srcId="{D230AF60-CC05-4AE0-8D2D-4E504AF28B6F}" destId="{18EB6430-E3AC-4979-ADBF-F828B2C9EA6B}" srcOrd="0" destOrd="0" presId="urn:microsoft.com/office/officeart/2005/8/layout/cycle3"/>
    <dgm:cxn modelId="{72B28E8F-5608-43F5-9376-701E3C7FE9F8}" srcId="{9706CCE4-87EB-4A22-A392-7017E8F0C58D}" destId="{D230AF60-CC05-4AE0-8D2D-4E504AF28B6F}" srcOrd="5" destOrd="0" parTransId="{F285E824-95AC-42A3-85C0-C8A39747CC5A}" sibTransId="{B5F15382-445C-4BBC-B558-9856DCECCD29}"/>
    <dgm:cxn modelId="{77E606B8-761F-4C27-A606-8F03D5C36C44}" type="presOf" srcId="{4C8E168A-EABB-4CE1-B6CD-268F247315D0}" destId="{020BF4AC-C34B-40BC-86EC-865E6A8D366E}" srcOrd="0" destOrd="0" presId="urn:microsoft.com/office/officeart/2005/8/layout/cycle3"/>
    <dgm:cxn modelId="{CAD3C93F-C750-4A6C-8F77-DA5F3525D438}" srcId="{9706CCE4-87EB-4A22-A392-7017E8F0C58D}" destId="{4C8E168A-EABB-4CE1-B6CD-268F247315D0}" srcOrd="0" destOrd="0" parTransId="{60FBA0F1-9995-4E8D-BA43-C25C26358350}" sibTransId="{22EE34CE-25A8-42BF-910A-E915C388C2CC}"/>
    <dgm:cxn modelId="{C0445ECA-0776-419C-BAD2-4D5A007D47E7}" srcId="{9706CCE4-87EB-4A22-A392-7017E8F0C58D}" destId="{E0638542-C844-43EA-91E9-CB3110A3756F}" srcOrd="4" destOrd="0" parTransId="{5E668C1C-D67E-4B5D-AE70-286083EA5272}" sibTransId="{55244A46-BD36-4F0C-875E-FDF62BB704DB}"/>
    <dgm:cxn modelId="{B86CB145-FE66-4A53-A7EF-E8ADE74C0AA4}" type="presOf" srcId="{F3C6069F-6E07-4D91-9884-4982E1B7F470}" destId="{2179EADC-BB09-4877-B8C3-FDB099C42661}" srcOrd="0" destOrd="0" presId="urn:microsoft.com/office/officeart/2005/8/layout/cycle3"/>
    <dgm:cxn modelId="{CA213062-6594-40FB-8BA7-96C6E1FF9470}" type="presOf" srcId="{22EE34CE-25A8-42BF-910A-E915C388C2CC}" destId="{F72FBDC8-B608-4018-ABDD-F9302D294264}" srcOrd="0" destOrd="0" presId="urn:microsoft.com/office/officeart/2005/8/layout/cycle3"/>
    <dgm:cxn modelId="{E5C444A6-83A7-4A0D-AFBA-5C69AE86C339}" srcId="{9706CCE4-87EB-4A22-A392-7017E8F0C58D}" destId="{98432CD0-D358-4FEF-A33F-FA9CF4CD2AA2}" srcOrd="3" destOrd="0" parTransId="{FCB91409-21E3-4664-BED2-B22134BFA46A}" sibTransId="{7ACB872D-D0C7-4284-88EB-C9F760038550}"/>
    <dgm:cxn modelId="{959642DF-55C5-480B-954D-71A8A39D5831}" type="presParOf" srcId="{6F21234A-B35E-4C75-97CF-C98294D1E8ED}" destId="{7262545F-336D-4E29-8CF2-61004E4F702D}" srcOrd="0" destOrd="0" presId="urn:microsoft.com/office/officeart/2005/8/layout/cycle3"/>
    <dgm:cxn modelId="{788C6D18-3B26-4ACE-B9EA-84146BAE4F6D}" type="presParOf" srcId="{7262545F-336D-4E29-8CF2-61004E4F702D}" destId="{020BF4AC-C34B-40BC-86EC-865E6A8D366E}" srcOrd="0" destOrd="0" presId="urn:microsoft.com/office/officeart/2005/8/layout/cycle3"/>
    <dgm:cxn modelId="{FE4E30FC-4CBB-4698-92EB-C35685D9F7F6}" type="presParOf" srcId="{7262545F-336D-4E29-8CF2-61004E4F702D}" destId="{F72FBDC8-B608-4018-ABDD-F9302D294264}" srcOrd="1" destOrd="0" presId="urn:microsoft.com/office/officeart/2005/8/layout/cycle3"/>
    <dgm:cxn modelId="{8201D12F-0B0C-4B12-A5C5-D5ABE5522342}" type="presParOf" srcId="{7262545F-336D-4E29-8CF2-61004E4F702D}" destId="{2179EADC-BB09-4877-B8C3-FDB099C42661}" srcOrd="2" destOrd="0" presId="urn:microsoft.com/office/officeart/2005/8/layout/cycle3"/>
    <dgm:cxn modelId="{3BA47C7C-3A3C-4C6E-A11B-A2F3037CB7EB}" type="presParOf" srcId="{7262545F-336D-4E29-8CF2-61004E4F702D}" destId="{BF35B2FC-52F3-4F07-961C-91DDC39BB165}" srcOrd="3" destOrd="0" presId="urn:microsoft.com/office/officeart/2005/8/layout/cycle3"/>
    <dgm:cxn modelId="{F1F9EE34-705D-4B7B-AB63-8B310E1991F3}" type="presParOf" srcId="{7262545F-336D-4E29-8CF2-61004E4F702D}" destId="{54FA5E19-5721-4FCD-939F-C5C408D5297B}" srcOrd="4" destOrd="0" presId="urn:microsoft.com/office/officeart/2005/8/layout/cycle3"/>
    <dgm:cxn modelId="{72557073-4977-43EF-9290-17641E8EB22A}" type="presParOf" srcId="{7262545F-336D-4E29-8CF2-61004E4F702D}" destId="{677B20B9-066D-44C4-9A3B-14C21C0143A7}" srcOrd="5" destOrd="0" presId="urn:microsoft.com/office/officeart/2005/8/layout/cycle3"/>
    <dgm:cxn modelId="{D09B6A19-BC16-4783-A70F-7BFDD8AC7339}" type="presParOf" srcId="{7262545F-336D-4E29-8CF2-61004E4F702D}" destId="{18EB6430-E3AC-4979-ADBF-F828B2C9EA6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316FD0-8A8F-49B9-9D8A-0E868023D931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31BA8D81-6DF8-4CC6-AADF-E53EEC3B0342}">
      <dgm:prSet phldrT="[Texte]" custT="1"/>
      <dgm:spPr>
        <a:xfrm>
          <a:off x="328468" y="196921"/>
          <a:ext cx="3658868" cy="524116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ClrTx/>
            <a:buSzTx/>
            <a:buFontTx/>
            <a:buNone/>
          </a:pP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fluent port</a:t>
          </a:r>
          <a:endParaRPr lang="fr-FR" sz="15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6B4D1D07-B5CC-4C11-9286-D782F65A156F}" type="parTrans" cxnId="{5F672040-0451-4816-BC9A-E4122AD78DCA}">
      <dgm:prSet/>
      <dgm:spPr/>
      <dgm:t>
        <a:bodyPr/>
        <a:lstStyle/>
        <a:p>
          <a:endParaRPr lang="fr-FR"/>
        </a:p>
      </dgm:t>
    </dgm:pt>
    <dgm:pt modelId="{36DDD094-5091-4B66-ADE8-CC710DCD78C5}" type="sibTrans" cxnId="{5F672040-0451-4816-BC9A-E4122AD78DCA}">
      <dgm:prSet/>
      <dgm:spPr>
        <a:xfrm>
          <a:off x="-3373947" y="-518693"/>
          <a:ext cx="4021650" cy="402165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C776DC65-855D-4354-AC5C-6763AB5CB3A5}">
      <dgm:prSet phldrT="[Texte]" custT="1"/>
      <dgm:spPr>
        <a:xfrm>
          <a:off x="602277" y="902465"/>
          <a:ext cx="3390833" cy="49056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green port</a:t>
          </a:r>
          <a:endParaRPr lang="fr-FR" sz="15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A259EFDC-FE51-4F09-BABB-A0D6672E22D9}" type="parTrans" cxnId="{032B2743-C2E9-4471-AC20-DE2463FF6FA7}">
      <dgm:prSet/>
      <dgm:spPr/>
      <dgm:t>
        <a:bodyPr/>
        <a:lstStyle/>
        <a:p>
          <a:endParaRPr lang="fr-FR"/>
        </a:p>
      </dgm:t>
    </dgm:pt>
    <dgm:pt modelId="{3B13DDBA-4127-478C-877A-2B5030D8ED05}" type="sibTrans" cxnId="{032B2743-C2E9-4471-AC20-DE2463FF6FA7}">
      <dgm:prSet/>
      <dgm:spPr/>
      <dgm:t>
        <a:bodyPr/>
        <a:lstStyle/>
        <a:p>
          <a:endParaRPr lang="fr-FR"/>
        </a:p>
      </dgm:t>
    </dgm:pt>
    <dgm:pt modelId="{95004D55-12A8-427B-8917-F6E81E510F20}">
      <dgm:prSet phldrT="[Texte]" custT="1"/>
      <dgm:spPr>
        <a:xfrm>
          <a:off x="602277" y="1571785"/>
          <a:ext cx="3390833" cy="52946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positive </a:t>
          </a:r>
          <a:r>
            <a:rPr lang="fr-FR" altLang="fr-FR" sz="15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energy</a:t>
          </a: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altLang="fr-FR" sz="15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30A6FFC2-F6A5-48B2-816B-1C7EBF3B561E}" type="parTrans" cxnId="{7F54CCA6-C6D8-4E28-B0A0-3A6D635CF73F}">
      <dgm:prSet/>
      <dgm:spPr/>
      <dgm:t>
        <a:bodyPr/>
        <a:lstStyle/>
        <a:p>
          <a:endParaRPr lang="fr-FR"/>
        </a:p>
      </dgm:t>
    </dgm:pt>
    <dgm:pt modelId="{7094668A-EFC5-4906-AB09-3CD7C5B6DEEB}" type="sibTrans" cxnId="{7F54CCA6-C6D8-4E28-B0A0-3A6D635CF73F}">
      <dgm:prSet/>
      <dgm:spPr/>
      <dgm:t>
        <a:bodyPr/>
        <a:lstStyle/>
        <a:p>
          <a:endParaRPr lang="fr-FR"/>
        </a:p>
      </dgm:t>
    </dgm:pt>
    <dgm:pt modelId="{866B30D8-649C-4472-8A12-8C54AC2B9E86}">
      <dgm:prSet custT="1"/>
      <dgm:spPr>
        <a:xfrm>
          <a:off x="339065" y="2255359"/>
          <a:ext cx="3654045" cy="53985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An </a:t>
          </a:r>
          <a:r>
            <a:rPr lang="fr-FR" altLang="fr-FR" sz="15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innovative</a:t>
          </a: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and job-</a:t>
          </a:r>
          <a:r>
            <a:rPr lang="fr-FR" altLang="fr-FR" sz="15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creating</a:t>
          </a:r>
          <a:r>
            <a:rPr lang="fr-FR" altLang="fr-FR" sz="1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sz="15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0DB2E842-7606-4B80-9F35-047168D4C5D0}" type="parTrans" cxnId="{7A57F945-D189-4454-B4F7-6A89AB5D4966}">
      <dgm:prSet/>
      <dgm:spPr/>
      <dgm:t>
        <a:bodyPr/>
        <a:lstStyle/>
        <a:p>
          <a:endParaRPr lang="fr-FR"/>
        </a:p>
      </dgm:t>
    </dgm:pt>
    <dgm:pt modelId="{7B765F76-EF07-43FB-9D19-3887C7489B13}" type="sibTrans" cxnId="{7A57F945-D189-4454-B4F7-6A89AB5D4966}">
      <dgm:prSet/>
      <dgm:spPr/>
      <dgm:t>
        <a:bodyPr/>
        <a:lstStyle/>
        <a:p>
          <a:endParaRPr lang="fr-FR"/>
        </a:p>
      </dgm:t>
    </dgm:pt>
    <dgm:pt modelId="{1D0B5FF1-87E4-486D-AE5A-02E88E2D78D6}" type="pres">
      <dgm:prSet presAssocID="{E4316FD0-8A8F-49B9-9D8A-0E868023D93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EE3577B5-EF85-4728-BA1E-FCE506037FD2}" type="pres">
      <dgm:prSet presAssocID="{E4316FD0-8A8F-49B9-9D8A-0E868023D931}" presName="Name1" presStyleCnt="0"/>
      <dgm:spPr/>
    </dgm:pt>
    <dgm:pt modelId="{F9438C5F-6519-421C-9CDF-F5B011864450}" type="pres">
      <dgm:prSet presAssocID="{E4316FD0-8A8F-49B9-9D8A-0E868023D931}" presName="cycle" presStyleCnt="0"/>
      <dgm:spPr/>
    </dgm:pt>
    <dgm:pt modelId="{C57F6B3A-1994-4B2D-BA59-2D141855D9A9}" type="pres">
      <dgm:prSet presAssocID="{E4316FD0-8A8F-49B9-9D8A-0E868023D931}" presName="srcNode" presStyleLbl="node1" presStyleIdx="0" presStyleCnt="4"/>
      <dgm:spPr/>
    </dgm:pt>
    <dgm:pt modelId="{02D3B505-786A-4EE7-9A8C-F4409BE7B0E9}" type="pres">
      <dgm:prSet presAssocID="{E4316FD0-8A8F-49B9-9D8A-0E868023D931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537"/>
          </a:avLst>
        </a:prstGeom>
      </dgm:spPr>
      <dgm:t>
        <a:bodyPr/>
        <a:lstStyle/>
        <a:p>
          <a:endParaRPr lang="fr-FR"/>
        </a:p>
      </dgm:t>
    </dgm:pt>
    <dgm:pt modelId="{3531DD82-8C57-4C77-8C5B-05ACEC69489C}" type="pres">
      <dgm:prSet presAssocID="{E4316FD0-8A8F-49B9-9D8A-0E868023D931}" presName="extraNode" presStyleLbl="node1" presStyleIdx="0" presStyleCnt="4"/>
      <dgm:spPr/>
    </dgm:pt>
    <dgm:pt modelId="{AAC66FAD-9F15-4D2A-A956-3E6BFEA8D565}" type="pres">
      <dgm:prSet presAssocID="{E4316FD0-8A8F-49B9-9D8A-0E868023D931}" presName="dstNode" presStyleLbl="node1" presStyleIdx="0" presStyleCnt="4"/>
      <dgm:spPr/>
    </dgm:pt>
    <dgm:pt modelId="{7EAB2116-C82A-403E-B1A2-265A9C43A583}" type="pres">
      <dgm:prSet presAssocID="{31BA8D81-6DF8-4CC6-AADF-E53EEC3B0342}" presName="text_1" presStyleLbl="node1" presStyleIdx="0" presStyleCnt="4" custScaleX="100132" custScaleY="114162" custLinFactNeighborX="-224" custLinFactNeighborY="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DA796C1A-0021-48BB-98E2-C4F33E2A0E1C}" type="pres">
      <dgm:prSet presAssocID="{31BA8D81-6DF8-4CC6-AADF-E53EEC3B0342}" presName="accent_1" presStyleCnt="0"/>
      <dgm:spPr/>
    </dgm:pt>
    <dgm:pt modelId="{4D9420D4-547B-4D00-9709-F6D79E5246B8}" type="pres">
      <dgm:prSet presAssocID="{31BA8D81-6DF8-4CC6-AADF-E53EEC3B0342}" presName="accentRepeatNode" presStyleLbl="solidFgAcc1" presStyleIdx="0" presStyleCnt="4" custScaleX="93098" custScaleY="93098"/>
      <dgm:spPr>
        <a:xfrm>
          <a:off x="71932" y="191847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635CA6B-CEF6-4277-99C9-2D0FBF8D74C8}" type="pres">
      <dgm:prSet presAssocID="{C776DC65-855D-4354-AC5C-6763AB5CB3A5}" presName="text_2" presStyleLbl="node1" presStyleIdx="1" presStyleCnt="4" custScaleY="10685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7E1DAFB6-FC21-482E-8674-0A8692C9FF72}" type="pres">
      <dgm:prSet presAssocID="{C776DC65-855D-4354-AC5C-6763AB5CB3A5}" presName="accent_2" presStyleCnt="0"/>
      <dgm:spPr/>
    </dgm:pt>
    <dgm:pt modelId="{85131D6B-58D2-4EC5-801F-39B25F58C438}" type="pres">
      <dgm:prSet presAssocID="{C776DC65-855D-4354-AC5C-6763AB5CB3A5}" presName="accentRepeatNode" presStyleLbl="solidFgAcc1" presStyleIdx="1" presStyleCnt="4" custScaleX="93098" custScaleY="93098"/>
      <dgm:spPr>
        <a:xfrm>
          <a:off x="335145" y="880615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1D7B2B1-E3F7-4120-A001-A10D391E365C}" type="pres">
      <dgm:prSet presAssocID="{95004D55-12A8-427B-8917-F6E81E510F20}" presName="text_3" presStyleLbl="node1" presStyleIdx="2" presStyleCnt="4" custScaleY="11532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859A51B6-1F7F-4ED4-BEC1-265145999F0E}" type="pres">
      <dgm:prSet presAssocID="{95004D55-12A8-427B-8917-F6E81E510F20}" presName="accent_3" presStyleCnt="0"/>
      <dgm:spPr/>
    </dgm:pt>
    <dgm:pt modelId="{0D891B73-CF21-4A45-BC28-6E55471A2945}" type="pres">
      <dgm:prSet presAssocID="{95004D55-12A8-427B-8917-F6E81E510F20}" presName="accentRepeatNode" presStyleLbl="solidFgAcc1" presStyleIdx="2" presStyleCnt="4" custScaleX="93098" custScaleY="93098"/>
      <dgm:spPr>
        <a:xfrm>
          <a:off x="335145" y="1569383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A2D8E38-D8EE-48B3-BEA2-8ACBE4F46735}" type="pres">
      <dgm:prSet presAssocID="{866B30D8-649C-4472-8A12-8C54AC2B9E86}" presName="text_4" presStyleLbl="node1" presStyleIdx="3" presStyleCnt="4" custScaleY="11758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A72F5C84-EECD-4474-82C9-EE8379348E27}" type="pres">
      <dgm:prSet presAssocID="{866B30D8-649C-4472-8A12-8C54AC2B9E86}" presName="accent_4" presStyleCnt="0"/>
      <dgm:spPr/>
    </dgm:pt>
    <dgm:pt modelId="{39DFBE12-3E3F-4ACC-80A3-C05D5BD8951F}" type="pres">
      <dgm:prSet presAssocID="{866B30D8-649C-4472-8A12-8C54AC2B9E86}" presName="accentRepeatNode" presStyleLbl="solidFgAcc1" presStyleIdx="3" presStyleCnt="4" custScaleX="93098" custScaleY="93098"/>
      <dgm:spPr>
        <a:xfrm>
          <a:off x="71932" y="2258151"/>
          <a:ext cx="534265" cy="53426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5F672040-0451-4816-BC9A-E4122AD78DCA}" srcId="{E4316FD0-8A8F-49B9-9D8A-0E868023D931}" destId="{31BA8D81-6DF8-4CC6-AADF-E53EEC3B0342}" srcOrd="0" destOrd="0" parTransId="{6B4D1D07-B5CC-4C11-9286-D782F65A156F}" sibTransId="{36DDD094-5091-4B66-ADE8-CC710DCD78C5}"/>
    <dgm:cxn modelId="{C75940F9-E183-415F-B827-5464412EF203}" type="presOf" srcId="{866B30D8-649C-4472-8A12-8C54AC2B9E86}" destId="{BA2D8E38-D8EE-48B3-BEA2-8ACBE4F46735}" srcOrd="0" destOrd="0" presId="urn:microsoft.com/office/officeart/2008/layout/VerticalCurvedList"/>
    <dgm:cxn modelId="{7F54CCA6-C6D8-4E28-B0A0-3A6D635CF73F}" srcId="{E4316FD0-8A8F-49B9-9D8A-0E868023D931}" destId="{95004D55-12A8-427B-8917-F6E81E510F20}" srcOrd="2" destOrd="0" parTransId="{30A6FFC2-F6A5-48B2-816B-1C7EBF3B561E}" sibTransId="{7094668A-EFC5-4906-AB09-3CD7C5B6DEEB}"/>
    <dgm:cxn modelId="{7A57F945-D189-4454-B4F7-6A89AB5D4966}" srcId="{E4316FD0-8A8F-49B9-9D8A-0E868023D931}" destId="{866B30D8-649C-4472-8A12-8C54AC2B9E86}" srcOrd="3" destOrd="0" parTransId="{0DB2E842-7606-4B80-9F35-047168D4C5D0}" sibTransId="{7B765F76-EF07-43FB-9D19-3887C7489B13}"/>
    <dgm:cxn modelId="{9F8746C4-CCBC-445E-B912-352B0CD1C02C}" type="presOf" srcId="{C776DC65-855D-4354-AC5C-6763AB5CB3A5}" destId="{8635CA6B-CEF6-4277-99C9-2D0FBF8D74C8}" srcOrd="0" destOrd="0" presId="urn:microsoft.com/office/officeart/2008/layout/VerticalCurvedList"/>
    <dgm:cxn modelId="{032B2743-C2E9-4471-AC20-DE2463FF6FA7}" srcId="{E4316FD0-8A8F-49B9-9D8A-0E868023D931}" destId="{C776DC65-855D-4354-AC5C-6763AB5CB3A5}" srcOrd="1" destOrd="0" parTransId="{A259EFDC-FE51-4F09-BABB-A0D6672E22D9}" sibTransId="{3B13DDBA-4127-478C-877A-2B5030D8ED05}"/>
    <dgm:cxn modelId="{EB4F04B6-9A5F-4BAF-AD11-D32E31293219}" type="presOf" srcId="{36DDD094-5091-4B66-ADE8-CC710DCD78C5}" destId="{02D3B505-786A-4EE7-9A8C-F4409BE7B0E9}" srcOrd="0" destOrd="0" presId="urn:microsoft.com/office/officeart/2008/layout/VerticalCurvedList"/>
    <dgm:cxn modelId="{24E7DB4A-C36B-4641-8178-CDD255F10E1D}" type="presOf" srcId="{E4316FD0-8A8F-49B9-9D8A-0E868023D931}" destId="{1D0B5FF1-87E4-486D-AE5A-02E88E2D78D6}" srcOrd="0" destOrd="0" presId="urn:microsoft.com/office/officeart/2008/layout/VerticalCurvedList"/>
    <dgm:cxn modelId="{D74A262A-2088-4EDF-91BF-1295AF7738DD}" type="presOf" srcId="{31BA8D81-6DF8-4CC6-AADF-E53EEC3B0342}" destId="{7EAB2116-C82A-403E-B1A2-265A9C43A583}" srcOrd="0" destOrd="0" presId="urn:microsoft.com/office/officeart/2008/layout/VerticalCurvedList"/>
    <dgm:cxn modelId="{DBD1E74B-E3B1-4C76-8262-6524EEC4D196}" type="presOf" srcId="{95004D55-12A8-427B-8917-F6E81E510F20}" destId="{71D7B2B1-E3F7-4120-A001-A10D391E365C}" srcOrd="0" destOrd="0" presId="urn:microsoft.com/office/officeart/2008/layout/VerticalCurvedList"/>
    <dgm:cxn modelId="{995DD7C1-A5B2-4CF5-B29A-0CAA01E0C752}" type="presParOf" srcId="{1D0B5FF1-87E4-486D-AE5A-02E88E2D78D6}" destId="{EE3577B5-EF85-4728-BA1E-FCE506037FD2}" srcOrd="0" destOrd="0" presId="urn:microsoft.com/office/officeart/2008/layout/VerticalCurvedList"/>
    <dgm:cxn modelId="{6CCA28E0-45D5-4772-8031-D5F8945B6F22}" type="presParOf" srcId="{EE3577B5-EF85-4728-BA1E-FCE506037FD2}" destId="{F9438C5F-6519-421C-9CDF-F5B011864450}" srcOrd="0" destOrd="0" presId="urn:microsoft.com/office/officeart/2008/layout/VerticalCurvedList"/>
    <dgm:cxn modelId="{39445CD5-11AF-46C4-98D6-2F7C4F01040C}" type="presParOf" srcId="{F9438C5F-6519-421C-9CDF-F5B011864450}" destId="{C57F6B3A-1994-4B2D-BA59-2D141855D9A9}" srcOrd="0" destOrd="0" presId="urn:microsoft.com/office/officeart/2008/layout/VerticalCurvedList"/>
    <dgm:cxn modelId="{2395BE40-C468-44B1-97F0-17373A070EF1}" type="presParOf" srcId="{F9438C5F-6519-421C-9CDF-F5B011864450}" destId="{02D3B505-786A-4EE7-9A8C-F4409BE7B0E9}" srcOrd="1" destOrd="0" presId="urn:microsoft.com/office/officeart/2008/layout/VerticalCurvedList"/>
    <dgm:cxn modelId="{351DFAC3-6419-46E5-8900-96E75767E26E}" type="presParOf" srcId="{F9438C5F-6519-421C-9CDF-F5B011864450}" destId="{3531DD82-8C57-4C77-8C5B-05ACEC69489C}" srcOrd="2" destOrd="0" presId="urn:microsoft.com/office/officeart/2008/layout/VerticalCurvedList"/>
    <dgm:cxn modelId="{3B320C5E-A54C-4450-A742-17F1F25A3691}" type="presParOf" srcId="{F9438C5F-6519-421C-9CDF-F5B011864450}" destId="{AAC66FAD-9F15-4D2A-A956-3E6BFEA8D565}" srcOrd="3" destOrd="0" presId="urn:microsoft.com/office/officeart/2008/layout/VerticalCurvedList"/>
    <dgm:cxn modelId="{CEFAE1B4-CD2D-40F0-948C-14A2FFB112F6}" type="presParOf" srcId="{EE3577B5-EF85-4728-BA1E-FCE506037FD2}" destId="{7EAB2116-C82A-403E-B1A2-265A9C43A583}" srcOrd="1" destOrd="0" presId="urn:microsoft.com/office/officeart/2008/layout/VerticalCurvedList"/>
    <dgm:cxn modelId="{2027414F-92B6-445E-BC19-FCB095E246A0}" type="presParOf" srcId="{EE3577B5-EF85-4728-BA1E-FCE506037FD2}" destId="{DA796C1A-0021-48BB-98E2-C4F33E2A0E1C}" srcOrd="2" destOrd="0" presId="urn:microsoft.com/office/officeart/2008/layout/VerticalCurvedList"/>
    <dgm:cxn modelId="{5CEA0EF8-2623-477F-A417-30700F3F4F79}" type="presParOf" srcId="{DA796C1A-0021-48BB-98E2-C4F33E2A0E1C}" destId="{4D9420D4-547B-4D00-9709-F6D79E5246B8}" srcOrd="0" destOrd="0" presId="urn:microsoft.com/office/officeart/2008/layout/VerticalCurvedList"/>
    <dgm:cxn modelId="{D7490B58-08AA-4CBD-B61D-61181148DE28}" type="presParOf" srcId="{EE3577B5-EF85-4728-BA1E-FCE506037FD2}" destId="{8635CA6B-CEF6-4277-99C9-2D0FBF8D74C8}" srcOrd="3" destOrd="0" presId="urn:microsoft.com/office/officeart/2008/layout/VerticalCurvedList"/>
    <dgm:cxn modelId="{55FC87C5-9B73-44BE-AFB7-8CE52C4B7EE1}" type="presParOf" srcId="{EE3577B5-EF85-4728-BA1E-FCE506037FD2}" destId="{7E1DAFB6-FC21-482E-8674-0A8692C9FF72}" srcOrd="4" destOrd="0" presId="urn:microsoft.com/office/officeart/2008/layout/VerticalCurvedList"/>
    <dgm:cxn modelId="{D00F33D7-D042-4856-B6D9-DCE907F4AD8F}" type="presParOf" srcId="{7E1DAFB6-FC21-482E-8674-0A8692C9FF72}" destId="{85131D6B-58D2-4EC5-801F-39B25F58C438}" srcOrd="0" destOrd="0" presId="urn:microsoft.com/office/officeart/2008/layout/VerticalCurvedList"/>
    <dgm:cxn modelId="{F6D9F0D4-D962-4FEC-B00A-3FC6F13E2D8B}" type="presParOf" srcId="{EE3577B5-EF85-4728-BA1E-FCE506037FD2}" destId="{71D7B2B1-E3F7-4120-A001-A10D391E365C}" srcOrd="5" destOrd="0" presId="urn:microsoft.com/office/officeart/2008/layout/VerticalCurvedList"/>
    <dgm:cxn modelId="{4C67FBAC-6BFD-4770-8F8B-D516AB6ED49D}" type="presParOf" srcId="{EE3577B5-EF85-4728-BA1E-FCE506037FD2}" destId="{859A51B6-1F7F-4ED4-BEC1-265145999F0E}" srcOrd="6" destOrd="0" presId="urn:microsoft.com/office/officeart/2008/layout/VerticalCurvedList"/>
    <dgm:cxn modelId="{8322515A-2352-44E9-AFCA-A2C5DCB1A923}" type="presParOf" srcId="{859A51B6-1F7F-4ED4-BEC1-265145999F0E}" destId="{0D891B73-CF21-4A45-BC28-6E55471A2945}" srcOrd="0" destOrd="0" presId="urn:microsoft.com/office/officeart/2008/layout/VerticalCurvedList"/>
    <dgm:cxn modelId="{F34CEEB3-CC55-4E8B-8FBD-B96290C7BF8B}" type="presParOf" srcId="{EE3577B5-EF85-4728-BA1E-FCE506037FD2}" destId="{BA2D8E38-D8EE-48B3-BEA2-8ACBE4F46735}" srcOrd="7" destOrd="0" presId="urn:microsoft.com/office/officeart/2008/layout/VerticalCurvedList"/>
    <dgm:cxn modelId="{1B7AE4D7-26F2-4B78-AFCC-12D81AED9CC4}" type="presParOf" srcId="{EE3577B5-EF85-4728-BA1E-FCE506037FD2}" destId="{A72F5C84-EECD-4474-82C9-EE8379348E27}" srcOrd="8" destOrd="0" presId="urn:microsoft.com/office/officeart/2008/layout/VerticalCurvedList"/>
    <dgm:cxn modelId="{196532A9-E25A-4960-9B28-91C70D25672A}" type="presParOf" srcId="{A72F5C84-EECD-4474-82C9-EE8379348E27}" destId="{39DFBE12-3E3F-4ACC-80A3-C05D5BD895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5D4F3-E712-46A5-BCC2-DD74F723E3D7}">
      <dsp:nvSpPr>
        <dsp:cNvPr id="0" name=""/>
        <dsp:cNvSpPr/>
      </dsp:nvSpPr>
      <dsp:spPr>
        <a:xfrm rot="3704616">
          <a:off x="2234981" y="2840263"/>
          <a:ext cx="719809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719809" y="19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F09D1-2700-4D92-9689-7E447C1546B1}">
      <dsp:nvSpPr>
        <dsp:cNvPr id="0" name=""/>
        <dsp:cNvSpPr/>
      </dsp:nvSpPr>
      <dsp:spPr>
        <a:xfrm rot="1312578">
          <a:off x="2647352" y="2310269"/>
          <a:ext cx="539487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39487" y="19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7085F-4DDA-4CE4-800A-E12A05EEEC6A}">
      <dsp:nvSpPr>
        <dsp:cNvPr id="0" name=""/>
        <dsp:cNvSpPr/>
      </dsp:nvSpPr>
      <dsp:spPr>
        <a:xfrm rot="20287422">
          <a:off x="2647352" y="1688626"/>
          <a:ext cx="539487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39487" y="19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0D368-EE70-4457-BBCA-A7A59058141A}">
      <dsp:nvSpPr>
        <dsp:cNvPr id="0" name=""/>
        <dsp:cNvSpPr/>
      </dsp:nvSpPr>
      <dsp:spPr>
        <a:xfrm rot="17916961">
          <a:off x="2232019" y="1144207"/>
          <a:ext cx="755124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755124" y="19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98085-2748-43D9-9527-B21C4788596E}">
      <dsp:nvSpPr>
        <dsp:cNvPr id="0" name=""/>
        <dsp:cNvSpPr/>
      </dsp:nvSpPr>
      <dsp:spPr>
        <a:xfrm>
          <a:off x="1394696" y="1270787"/>
          <a:ext cx="1496565" cy="1496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14057-8B8B-4AA9-ABCA-68AC0597853A}">
      <dsp:nvSpPr>
        <dsp:cNvPr id="0" name=""/>
        <dsp:cNvSpPr/>
      </dsp:nvSpPr>
      <dsp:spPr>
        <a:xfrm>
          <a:off x="2556469" y="-10710"/>
          <a:ext cx="897939" cy="897939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TEUs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1, 4 M</a:t>
          </a:r>
        </a:p>
      </dsp:txBody>
      <dsp:txXfrm>
        <a:off x="2687969" y="120790"/>
        <a:ext cx="634939" cy="634939"/>
      </dsp:txXfrm>
    </dsp:sp>
    <dsp:sp modelId="{4DD1336B-9940-455F-94F5-A8E33F98120C}">
      <dsp:nvSpPr>
        <dsp:cNvPr id="0" name=""/>
        <dsp:cNvSpPr/>
      </dsp:nvSpPr>
      <dsp:spPr>
        <a:xfrm>
          <a:off x="3135086" y="991483"/>
          <a:ext cx="897939" cy="897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Liquid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Bulk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47 MT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66586" y="1122983"/>
        <a:ext cx="634939" cy="634939"/>
      </dsp:txXfrm>
    </dsp:sp>
    <dsp:sp modelId="{7DB1658F-6464-40C5-A9A3-8430444EFF93}">
      <dsp:nvSpPr>
        <dsp:cNvPr id="0" name=""/>
        <dsp:cNvSpPr/>
      </dsp:nvSpPr>
      <dsp:spPr>
        <a:xfrm>
          <a:off x="3135086" y="2148717"/>
          <a:ext cx="897939" cy="897939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Dry bulk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14 MT</a:t>
          </a:r>
          <a:endParaRPr lang="fr-FR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66586" y="2280217"/>
        <a:ext cx="634939" cy="634939"/>
      </dsp:txXfrm>
    </dsp:sp>
    <dsp:sp modelId="{F55CA714-2DE5-47EA-9080-2F33D81D8B6A}">
      <dsp:nvSpPr>
        <dsp:cNvPr id="0" name=""/>
        <dsp:cNvSpPr/>
      </dsp:nvSpPr>
      <dsp:spPr>
        <a:xfrm>
          <a:off x="2492311" y="3125050"/>
          <a:ext cx="1000591" cy="949660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Passengers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2,9 M Pax</a:t>
          </a:r>
        </a:p>
      </dsp:txBody>
      <dsp:txXfrm>
        <a:off x="2638844" y="3264124"/>
        <a:ext cx="707525" cy="6715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3B505-786A-4EE7-9A8C-F4409BE7B0E9}">
      <dsp:nvSpPr>
        <dsp:cNvPr id="0" name=""/>
        <dsp:cNvSpPr/>
      </dsp:nvSpPr>
      <dsp:spPr>
        <a:xfrm>
          <a:off x="-3370824" y="-518218"/>
          <a:ext cx="4017940" cy="4017940"/>
        </a:xfrm>
        <a:prstGeom prst="blockArc">
          <a:avLst>
            <a:gd name="adj1" fmla="val 18900000"/>
            <a:gd name="adj2" fmla="val 2700000"/>
            <a:gd name="adj3" fmla="val 537"/>
          </a:avLst>
        </a:pr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B2116-C82A-403E-B1A2-265A9C43A583}">
      <dsp:nvSpPr>
        <dsp:cNvPr id="0" name=""/>
        <dsp:cNvSpPr/>
      </dsp:nvSpPr>
      <dsp:spPr>
        <a:xfrm>
          <a:off x="328161" y="196739"/>
          <a:ext cx="3659219" cy="523631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407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fluent port</a:t>
          </a:r>
          <a:endParaRPr lang="fr-FR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353723" y="222301"/>
        <a:ext cx="3608095" cy="472507"/>
      </dsp:txXfrm>
    </dsp:sp>
    <dsp:sp modelId="{4D9420D4-547B-4D00-9709-F6D79E5246B8}">
      <dsp:nvSpPr>
        <dsp:cNvPr id="0" name=""/>
        <dsp:cNvSpPr/>
      </dsp:nvSpPr>
      <dsp:spPr>
        <a:xfrm>
          <a:off x="71873" y="191669"/>
          <a:ext cx="533770" cy="53377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5CA6B-CEF6-4277-99C9-2D0FBF8D74C8}">
      <dsp:nvSpPr>
        <dsp:cNvPr id="0" name=""/>
        <dsp:cNvSpPr/>
      </dsp:nvSpPr>
      <dsp:spPr>
        <a:xfrm>
          <a:off x="601727" y="901630"/>
          <a:ext cx="3391426" cy="490111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407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green port</a:t>
          </a:r>
          <a:endParaRPr lang="fr-FR" sz="15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625652" y="925555"/>
        <a:ext cx="3343576" cy="442261"/>
      </dsp:txXfrm>
    </dsp:sp>
    <dsp:sp modelId="{85131D6B-58D2-4EC5-801F-39B25F58C438}">
      <dsp:nvSpPr>
        <dsp:cNvPr id="0" name=""/>
        <dsp:cNvSpPr/>
      </dsp:nvSpPr>
      <dsp:spPr>
        <a:xfrm>
          <a:off x="334842" y="879800"/>
          <a:ext cx="533770" cy="53377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7B2B1-E3F7-4120-A001-A10D391E365C}">
      <dsp:nvSpPr>
        <dsp:cNvPr id="0" name=""/>
        <dsp:cNvSpPr/>
      </dsp:nvSpPr>
      <dsp:spPr>
        <a:xfrm>
          <a:off x="601727" y="1570331"/>
          <a:ext cx="3391426" cy="52897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407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positive </a:t>
          </a:r>
          <a:r>
            <a:rPr lang="fr-FR" altLang="fr-FR" sz="15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energy</a:t>
          </a: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altLang="fr-FR" sz="15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627549" y="1596153"/>
        <a:ext cx="3339782" cy="477326"/>
      </dsp:txXfrm>
    </dsp:sp>
    <dsp:sp modelId="{0D891B73-CF21-4A45-BC28-6E55471A2945}">
      <dsp:nvSpPr>
        <dsp:cNvPr id="0" name=""/>
        <dsp:cNvSpPr/>
      </dsp:nvSpPr>
      <dsp:spPr>
        <a:xfrm>
          <a:off x="334842" y="1567931"/>
          <a:ext cx="533770" cy="53377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D8E38-D8EE-48B3-BEA2-8ACBE4F46735}">
      <dsp:nvSpPr>
        <dsp:cNvPr id="0" name=""/>
        <dsp:cNvSpPr/>
      </dsp:nvSpPr>
      <dsp:spPr>
        <a:xfrm>
          <a:off x="338758" y="2253272"/>
          <a:ext cx="3654395" cy="53935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407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An </a:t>
          </a:r>
          <a:r>
            <a:rPr lang="fr-FR" altLang="fr-FR" sz="15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innovative</a:t>
          </a: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and job-</a:t>
          </a:r>
          <a:r>
            <a:rPr lang="fr-FR" altLang="fr-FR" sz="15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creating</a:t>
          </a: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365087" y="2279601"/>
        <a:ext cx="3601737" cy="486692"/>
      </dsp:txXfrm>
    </dsp:sp>
    <dsp:sp modelId="{39DFBE12-3E3F-4ACC-80A3-C05D5BD8951F}">
      <dsp:nvSpPr>
        <dsp:cNvPr id="0" name=""/>
        <dsp:cNvSpPr/>
      </dsp:nvSpPr>
      <dsp:spPr>
        <a:xfrm>
          <a:off x="71873" y="2256062"/>
          <a:ext cx="533770" cy="53377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FBDC8-B608-4018-ABDD-F9302D294264}">
      <dsp:nvSpPr>
        <dsp:cNvPr id="0" name=""/>
        <dsp:cNvSpPr/>
      </dsp:nvSpPr>
      <dsp:spPr>
        <a:xfrm>
          <a:off x="351747" y="23782"/>
          <a:ext cx="1185527" cy="1185527"/>
        </a:xfrm>
        <a:prstGeom prst="circularArrow">
          <a:avLst>
            <a:gd name="adj1" fmla="val 5274"/>
            <a:gd name="adj2" fmla="val 312630"/>
            <a:gd name="adj3" fmla="val 14524809"/>
            <a:gd name="adj4" fmla="val 16955391"/>
            <a:gd name="adj5" fmla="val 547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BF4AC-C34B-40BC-86EC-865E6A8D366E}">
      <dsp:nvSpPr>
        <dsp:cNvPr id="0" name=""/>
        <dsp:cNvSpPr/>
      </dsp:nvSpPr>
      <dsp:spPr>
        <a:xfrm>
          <a:off x="757500" y="961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Investissements</a:t>
          </a:r>
        </a:p>
      </dsp:txBody>
      <dsp:txXfrm>
        <a:off x="766629" y="10090"/>
        <a:ext cx="355764" cy="168753"/>
      </dsp:txXfrm>
    </dsp:sp>
    <dsp:sp modelId="{2179EADC-BB09-4877-B8C3-FDB099C42661}">
      <dsp:nvSpPr>
        <dsp:cNvPr id="0" name=""/>
        <dsp:cNvSpPr/>
      </dsp:nvSpPr>
      <dsp:spPr>
        <a:xfrm>
          <a:off x="1174010" y="241434"/>
          <a:ext cx="374022" cy="18701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Brain Port Community</a:t>
          </a:r>
        </a:p>
      </dsp:txBody>
      <dsp:txXfrm>
        <a:off x="1183139" y="250563"/>
        <a:ext cx="355764" cy="168753"/>
      </dsp:txXfrm>
    </dsp:sp>
    <dsp:sp modelId="{BF35B2FC-52F3-4F07-961C-91DDC39BB165}">
      <dsp:nvSpPr>
        <dsp:cNvPr id="0" name=""/>
        <dsp:cNvSpPr/>
      </dsp:nvSpPr>
      <dsp:spPr>
        <a:xfrm>
          <a:off x="1174010" y="722378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Innovation Ouverte</a:t>
          </a:r>
        </a:p>
      </dsp:txBody>
      <dsp:txXfrm>
        <a:off x="1183139" y="731507"/>
        <a:ext cx="355764" cy="168753"/>
      </dsp:txXfrm>
    </dsp:sp>
    <dsp:sp modelId="{54FA5E19-5721-4FCD-939F-C5C408D5297B}">
      <dsp:nvSpPr>
        <dsp:cNvPr id="0" name=""/>
        <dsp:cNvSpPr/>
      </dsp:nvSpPr>
      <dsp:spPr>
        <a:xfrm>
          <a:off x="757500" y="962850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Accélération de projets</a:t>
          </a:r>
        </a:p>
      </dsp:txBody>
      <dsp:txXfrm>
        <a:off x="766629" y="971979"/>
        <a:ext cx="355764" cy="168753"/>
      </dsp:txXfrm>
    </dsp:sp>
    <dsp:sp modelId="{677B20B9-066D-44C4-9A3B-14C21C0143A7}">
      <dsp:nvSpPr>
        <dsp:cNvPr id="0" name=""/>
        <dsp:cNvSpPr/>
      </dsp:nvSpPr>
      <dsp:spPr>
        <a:xfrm>
          <a:off x="349163" y="750350"/>
          <a:ext cx="374022" cy="18701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Smart </a:t>
          </a:r>
          <a:r>
            <a:rPr lang="fr-FR" sz="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Port</a:t>
          </a: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Data</a:t>
          </a:r>
        </a:p>
      </dsp:txBody>
      <dsp:txXfrm>
        <a:off x="358292" y="759479"/>
        <a:ext cx="355764" cy="168753"/>
      </dsp:txXfrm>
    </dsp:sp>
    <dsp:sp modelId="{18EB6430-E3AC-4979-ADBF-F828B2C9EA6B}">
      <dsp:nvSpPr>
        <dsp:cNvPr id="0" name=""/>
        <dsp:cNvSpPr/>
      </dsp:nvSpPr>
      <dsp:spPr>
        <a:xfrm>
          <a:off x="340990" y="241434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Promotion Communication</a:t>
          </a:r>
        </a:p>
      </dsp:txBody>
      <dsp:txXfrm>
        <a:off x="350119" y="250563"/>
        <a:ext cx="355764" cy="168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FBDC8-B608-4018-ABDD-F9302D294264}">
      <dsp:nvSpPr>
        <dsp:cNvPr id="0" name=""/>
        <dsp:cNvSpPr/>
      </dsp:nvSpPr>
      <dsp:spPr>
        <a:xfrm>
          <a:off x="351747" y="23782"/>
          <a:ext cx="1185527" cy="1185527"/>
        </a:xfrm>
        <a:prstGeom prst="circularArrow">
          <a:avLst>
            <a:gd name="adj1" fmla="val 5274"/>
            <a:gd name="adj2" fmla="val 312630"/>
            <a:gd name="adj3" fmla="val 14524809"/>
            <a:gd name="adj4" fmla="val 16955391"/>
            <a:gd name="adj5" fmla="val 547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BF4AC-C34B-40BC-86EC-865E6A8D366E}">
      <dsp:nvSpPr>
        <dsp:cNvPr id="0" name=""/>
        <dsp:cNvSpPr/>
      </dsp:nvSpPr>
      <dsp:spPr>
        <a:xfrm>
          <a:off x="757500" y="961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Investissements</a:t>
          </a:r>
        </a:p>
      </dsp:txBody>
      <dsp:txXfrm>
        <a:off x="766629" y="10090"/>
        <a:ext cx="355764" cy="168753"/>
      </dsp:txXfrm>
    </dsp:sp>
    <dsp:sp modelId="{2179EADC-BB09-4877-B8C3-FDB099C42661}">
      <dsp:nvSpPr>
        <dsp:cNvPr id="0" name=""/>
        <dsp:cNvSpPr/>
      </dsp:nvSpPr>
      <dsp:spPr>
        <a:xfrm>
          <a:off x="1174010" y="241434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Brain Port Community</a:t>
          </a:r>
        </a:p>
      </dsp:txBody>
      <dsp:txXfrm>
        <a:off x="1183139" y="250563"/>
        <a:ext cx="355764" cy="168753"/>
      </dsp:txXfrm>
    </dsp:sp>
    <dsp:sp modelId="{BF35B2FC-52F3-4F07-961C-91DDC39BB165}">
      <dsp:nvSpPr>
        <dsp:cNvPr id="0" name=""/>
        <dsp:cNvSpPr/>
      </dsp:nvSpPr>
      <dsp:spPr>
        <a:xfrm>
          <a:off x="1174010" y="722378"/>
          <a:ext cx="374022" cy="18701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Innovation Ouverte</a:t>
          </a:r>
        </a:p>
      </dsp:txBody>
      <dsp:txXfrm>
        <a:off x="1183139" y="731507"/>
        <a:ext cx="355764" cy="168753"/>
      </dsp:txXfrm>
    </dsp:sp>
    <dsp:sp modelId="{54FA5E19-5721-4FCD-939F-C5C408D5297B}">
      <dsp:nvSpPr>
        <dsp:cNvPr id="0" name=""/>
        <dsp:cNvSpPr/>
      </dsp:nvSpPr>
      <dsp:spPr>
        <a:xfrm>
          <a:off x="757500" y="962850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Accélération de projets</a:t>
          </a:r>
        </a:p>
      </dsp:txBody>
      <dsp:txXfrm>
        <a:off x="766629" y="971979"/>
        <a:ext cx="355764" cy="168753"/>
      </dsp:txXfrm>
    </dsp:sp>
    <dsp:sp modelId="{677B20B9-066D-44C4-9A3B-14C21C0143A7}">
      <dsp:nvSpPr>
        <dsp:cNvPr id="0" name=""/>
        <dsp:cNvSpPr/>
      </dsp:nvSpPr>
      <dsp:spPr>
        <a:xfrm>
          <a:off x="349163" y="750350"/>
          <a:ext cx="374022" cy="18701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Smart </a:t>
          </a:r>
          <a:r>
            <a:rPr lang="fr-FR" sz="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Port</a:t>
          </a: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Data</a:t>
          </a:r>
        </a:p>
      </dsp:txBody>
      <dsp:txXfrm>
        <a:off x="358292" y="759479"/>
        <a:ext cx="355764" cy="168753"/>
      </dsp:txXfrm>
    </dsp:sp>
    <dsp:sp modelId="{18EB6430-E3AC-4979-ADBF-F828B2C9EA6B}">
      <dsp:nvSpPr>
        <dsp:cNvPr id="0" name=""/>
        <dsp:cNvSpPr/>
      </dsp:nvSpPr>
      <dsp:spPr>
        <a:xfrm>
          <a:off x="340990" y="241434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Promotion Communication</a:t>
          </a:r>
        </a:p>
      </dsp:txBody>
      <dsp:txXfrm>
        <a:off x="350119" y="250563"/>
        <a:ext cx="355764" cy="1687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FBDC8-B608-4018-ABDD-F9302D294264}">
      <dsp:nvSpPr>
        <dsp:cNvPr id="0" name=""/>
        <dsp:cNvSpPr/>
      </dsp:nvSpPr>
      <dsp:spPr>
        <a:xfrm>
          <a:off x="351747" y="23782"/>
          <a:ext cx="1185527" cy="1185527"/>
        </a:xfrm>
        <a:prstGeom prst="circularArrow">
          <a:avLst>
            <a:gd name="adj1" fmla="val 5274"/>
            <a:gd name="adj2" fmla="val 312630"/>
            <a:gd name="adj3" fmla="val 14524809"/>
            <a:gd name="adj4" fmla="val 16955391"/>
            <a:gd name="adj5" fmla="val 547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BF4AC-C34B-40BC-86EC-865E6A8D366E}">
      <dsp:nvSpPr>
        <dsp:cNvPr id="0" name=""/>
        <dsp:cNvSpPr/>
      </dsp:nvSpPr>
      <dsp:spPr>
        <a:xfrm>
          <a:off x="757500" y="961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Investissements</a:t>
          </a:r>
        </a:p>
      </dsp:txBody>
      <dsp:txXfrm>
        <a:off x="766629" y="10090"/>
        <a:ext cx="355764" cy="168753"/>
      </dsp:txXfrm>
    </dsp:sp>
    <dsp:sp modelId="{2179EADC-BB09-4877-B8C3-FDB099C42661}">
      <dsp:nvSpPr>
        <dsp:cNvPr id="0" name=""/>
        <dsp:cNvSpPr/>
      </dsp:nvSpPr>
      <dsp:spPr>
        <a:xfrm>
          <a:off x="1174010" y="241434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Brain Port Community</a:t>
          </a:r>
        </a:p>
      </dsp:txBody>
      <dsp:txXfrm>
        <a:off x="1183139" y="250563"/>
        <a:ext cx="355764" cy="168753"/>
      </dsp:txXfrm>
    </dsp:sp>
    <dsp:sp modelId="{BF35B2FC-52F3-4F07-961C-91DDC39BB165}">
      <dsp:nvSpPr>
        <dsp:cNvPr id="0" name=""/>
        <dsp:cNvSpPr/>
      </dsp:nvSpPr>
      <dsp:spPr>
        <a:xfrm>
          <a:off x="1174010" y="722378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Innovation Ouverte</a:t>
          </a:r>
        </a:p>
      </dsp:txBody>
      <dsp:txXfrm>
        <a:off x="1183139" y="731507"/>
        <a:ext cx="355764" cy="168753"/>
      </dsp:txXfrm>
    </dsp:sp>
    <dsp:sp modelId="{54FA5E19-5721-4FCD-939F-C5C408D5297B}">
      <dsp:nvSpPr>
        <dsp:cNvPr id="0" name=""/>
        <dsp:cNvSpPr/>
      </dsp:nvSpPr>
      <dsp:spPr>
        <a:xfrm>
          <a:off x="757500" y="962850"/>
          <a:ext cx="374022" cy="18701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Project labelling</a:t>
          </a:r>
        </a:p>
      </dsp:txBody>
      <dsp:txXfrm>
        <a:off x="766629" y="971979"/>
        <a:ext cx="355764" cy="168753"/>
      </dsp:txXfrm>
    </dsp:sp>
    <dsp:sp modelId="{677B20B9-066D-44C4-9A3B-14C21C0143A7}">
      <dsp:nvSpPr>
        <dsp:cNvPr id="0" name=""/>
        <dsp:cNvSpPr/>
      </dsp:nvSpPr>
      <dsp:spPr>
        <a:xfrm>
          <a:off x="349163" y="750350"/>
          <a:ext cx="374022" cy="18701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Smart </a:t>
          </a:r>
          <a:r>
            <a:rPr lang="fr-FR" sz="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Port</a:t>
          </a: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Data</a:t>
          </a:r>
        </a:p>
      </dsp:txBody>
      <dsp:txXfrm>
        <a:off x="358292" y="759479"/>
        <a:ext cx="355764" cy="168753"/>
      </dsp:txXfrm>
    </dsp:sp>
    <dsp:sp modelId="{18EB6430-E3AC-4979-ADBF-F828B2C9EA6B}">
      <dsp:nvSpPr>
        <dsp:cNvPr id="0" name=""/>
        <dsp:cNvSpPr/>
      </dsp:nvSpPr>
      <dsp:spPr>
        <a:xfrm>
          <a:off x="340990" y="241434"/>
          <a:ext cx="374022" cy="187011"/>
        </a:xfrm>
        <a:prstGeom prst="round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Promotion Communication</a:t>
          </a:r>
        </a:p>
      </dsp:txBody>
      <dsp:txXfrm>
        <a:off x="350119" y="250563"/>
        <a:ext cx="355764" cy="1687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3B505-786A-4EE7-9A8C-F4409BE7B0E9}">
      <dsp:nvSpPr>
        <dsp:cNvPr id="0" name=""/>
        <dsp:cNvSpPr/>
      </dsp:nvSpPr>
      <dsp:spPr>
        <a:xfrm>
          <a:off x="-5215792" y="-798636"/>
          <a:ext cx="6209116" cy="6209116"/>
        </a:xfrm>
        <a:prstGeom prst="blockArc">
          <a:avLst>
            <a:gd name="adj1" fmla="val 18900000"/>
            <a:gd name="adj2" fmla="val 2700000"/>
            <a:gd name="adj3" fmla="val 537"/>
          </a:avLst>
        </a:pr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B2116-C82A-403E-B1A2-265A9C43A583}">
      <dsp:nvSpPr>
        <dsp:cNvPr id="0" name=""/>
        <dsp:cNvSpPr/>
      </dsp:nvSpPr>
      <dsp:spPr>
        <a:xfrm>
          <a:off x="504922" y="304319"/>
          <a:ext cx="4966381" cy="809963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315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fluent port</a:t>
          </a:r>
          <a:endParaRPr lang="fr-FR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544461" y="343858"/>
        <a:ext cx="4887303" cy="730885"/>
      </dsp:txXfrm>
    </dsp:sp>
    <dsp:sp modelId="{4D9420D4-547B-4D00-9709-F6D79E5246B8}">
      <dsp:nvSpPr>
        <dsp:cNvPr id="0" name=""/>
        <dsp:cNvSpPr/>
      </dsp:nvSpPr>
      <dsp:spPr>
        <a:xfrm>
          <a:off x="106482" y="296478"/>
          <a:ext cx="825646" cy="82564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5CA6B-CEF6-4277-99C9-2D0FBF8D74C8}">
      <dsp:nvSpPr>
        <dsp:cNvPr id="0" name=""/>
        <dsp:cNvSpPr/>
      </dsp:nvSpPr>
      <dsp:spPr>
        <a:xfrm>
          <a:off x="926070" y="1394657"/>
          <a:ext cx="4553069" cy="758114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315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green port</a:t>
          </a:r>
          <a:endParaRPr lang="fr-FR" sz="15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963078" y="1431665"/>
        <a:ext cx="4479053" cy="684098"/>
      </dsp:txXfrm>
    </dsp:sp>
    <dsp:sp modelId="{85131D6B-58D2-4EC5-801F-39B25F58C438}">
      <dsp:nvSpPr>
        <dsp:cNvPr id="0" name=""/>
        <dsp:cNvSpPr/>
      </dsp:nvSpPr>
      <dsp:spPr>
        <a:xfrm>
          <a:off x="513247" y="1360891"/>
          <a:ext cx="825646" cy="82564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7B2B1-E3F7-4120-A001-A10D391E365C}">
      <dsp:nvSpPr>
        <dsp:cNvPr id="0" name=""/>
        <dsp:cNvSpPr/>
      </dsp:nvSpPr>
      <dsp:spPr>
        <a:xfrm>
          <a:off x="926070" y="2429017"/>
          <a:ext cx="4553069" cy="818221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315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 positive </a:t>
          </a:r>
          <a:r>
            <a:rPr lang="fr-FR" altLang="fr-FR" sz="15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energy</a:t>
          </a: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altLang="fr-FR" sz="15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966012" y="2468959"/>
        <a:ext cx="4473185" cy="738337"/>
      </dsp:txXfrm>
    </dsp:sp>
    <dsp:sp modelId="{0D891B73-CF21-4A45-BC28-6E55471A2945}">
      <dsp:nvSpPr>
        <dsp:cNvPr id="0" name=""/>
        <dsp:cNvSpPr/>
      </dsp:nvSpPr>
      <dsp:spPr>
        <a:xfrm>
          <a:off x="513247" y="2425304"/>
          <a:ext cx="825646" cy="82564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D8E38-D8EE-48B3-BEA2-8ACBE4F46735}">
      <dsp:nvSpPr>
        <dsp:cNvPr id="0" name=""/>
        <dsp:cNvSpPr/>
      </dsp:nvSpPr>
      <dsp:spPr>
        <a:xfrm>
          <a:off x="519305" y="3485402"/>
          <a:ext cx="4959834" cy="834277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F81B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315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An </a:t>
          </a:r>
          <a:r>
            <a:rPr lang="fr-FR" altLang="fr-FR" sz="15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innovative</a:t>
          </a: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and job-</a:t>
          </a:r>
          <a:r>
            <a:rPr lang="fr-FR" altLang="fr-FR" sz="15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creating</a:t>
          </a:r>
          <a:r>
            <a:rPr lang="fr-FR" altLang="fr-FR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port</a:t>
          </a:r>
          <a:endParaRPr lang="fr-FR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560031" y="3526128"/>
        <a:ext cx="4878382" cy="752825"/>
      </dsp:txXfrm>
    </dsp:sp>
    <dsp:sp modelId="{39DFBE12-3E3F-4ACC-80A3-C05D5BD8951F}">
      <dsp:nvSpPr>
        <dsp:cNvPr id="0" name=""/>
        <dsp:cNvSpPr/>
      </dsp:nvSpPr>
      <dsp:spPr>
        <a:xfrm>
          <a:off x="106482" y="3489718"/>
          <a:ext cx="825646" cy="82564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3713" cy="339725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7950"/>
            <a:ext cx="4303713" cy="33972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868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919" cy="339963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39963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031DE789-E54C-4CE7-A78D-3EF1CE31CF1A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982" y="3229651"/>
            <a:ext cx="7943850" cy="3059668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8121"/>
            <a:ext cx="4302919" cy="33996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4596" y="6458121"/>
            <a:ext cx="4302919" cy="33996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DC7BE9E4-3971-4BC8-9C01-440DCD54EC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44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70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186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Regarding the goods tracking,</a:t>
            </a:r>
            <a:r>
              <a:rPr lang="en-US" sz="2000" baseline="0" dirty="0"/>
              <a:t> the </a:t>
            </a:r>
            <a:r>
              <a:rPr lang="en-US" sz="2000" dirty="0"/>
              <a:t>Cargo Community Systems Ci5  relies on web technologies to connect up all entire supply chain.</a:t>
            </a:r>
          </a:p>
          <a:p>
            <a:endParaRPr lang="en-US" sz="2000" dirty="0"/>
          </a:p>
          <a:p>
            <a:r>
              <a:rPr lang="en-US" sz="2000" dirty="0"/>
              <a:t>The new release</a:t>
            </a:r>
            <a:r>
              <a:rPr lang="en-US" sz="2000" baseline="0" dirty="0"/>
              <a:t> of Ci5 will be </a:t>
            </a:r>
            <a:r>
              <a:rPr lang="en-US" sz="2000" dirty="0"/>
              <a:t>commissioning in 2018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5FBE6-AE44-4F9E-8056-4547FDB90E82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138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2312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863778" y="3104787"/>
            <a:ext cx="8414948" cy="3060489"/>
          </a:xfrm>
        </p:spPr>
        <p:txBody>
          <a:bodyPr/>
          <a:lstStyle/>
          <a:p>
            <a:pPr defTabSz="914528">
              <a:defRPr/>
            </a:pPr>
            <a:r>
              <a:rPr lang="en-US" sz="1800" noProof="0" dirty="0"/>
              <a:t>Another innovative logistics system has been developed by a local startup company in order to track the containers with RFID chips.</a:t>
            </a:r>
          </a:p>
          <a:p>
            <a:pPr defTabSz="914528">
              <a:defRPr/>
            </a:pPr>
            <a:endParaRPr lang="en-US" sz="1800" noProof="0" dirty="0"/>
          </a:p>
          <a:p>
            <a:pPr defTabSz="914528">
              <a:defRPr/>
            </a:pPr>
            <a:r>
              <a:rPr lang="en-US" sz="1800" noProof="0" dirty="0"/>
              <a:t>TRAXENS is now a subsidiary</a:t>
            </a:r>
            <a:r>
              <a:rPr lang="en-US" sz="1800" baseline="0" noProof="0" dirty="0"/>
              <a:t> of CMA CGM and they are developing the </a:t>
            </a:r>
            <a:r>
              <a:rPr lang="en-US" sz="1800" baseline="0" noProof="0" dirty="0" err="1"/>
              <a:t>IoT</a:t>
            </a:r>
            <a:r>
              <a:rPr lang="en-US" sz="1800" baseline="0" noProof="0" dirty="0"/>
              <a:t> in logistics for top 3 companies in the container industry, like MSC</a:t>
            </a:r>
            <a:endParaRPr lang="en-US" sz="1800" noProof="0" dirty="0"/>
          </a:p>
          <a:p>
            <a:endParaRPr lang="en-US" sz="18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5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65FBE6-AE44-4F9E-8056-4547FDB90E82}" type="slidenum">
              <a:rPr lang="fr-FR" sz="1800" kern="0">
                <a:solidFill>
                  <a:sysClr val="windowText" lastClr="000000"/>
                </a:solidFill>
              </a:rPr>
              <a:pPr defTabSz="91452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fr-FR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87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29137" cy="25479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Times" pitchFamily="18" charset="0"/>
                <a:cs typeface="Times" pitchFamily="18" charset="0"/>
              </a:rPr>
              <a:t>Always in the field of energy, Marseille 1st Mediterranean Port to plug ships onshore</a:t>
            </a:r>
          </a:p>
          <a:p>
            <a:r>
              <a:rPr lang="en-US" sz="2000" dirty="0">
                <a:latin typeface="Times" pitchFamily="18" charset="0"/>
                <a:cs typeface="Times" pitchFamily="18" charset="0"/>
              </a:rPr>
              <a:t>Experimentation for 3 passengers ships</a:t>
            </a:r>
          </a:p>
          <a:p>
            <a:r>
              <a:rPr lang="en-US" sz="2000" dirty="0">
                <a:latin typeface="Times" pitchFamily="18" charset="0"/>
                <a:cs typeface="Times" pitchFamily="18" charset="0"/>
              </a:rPr>
              <a:t>Ships can shut down their engines while berthed and plug into an onshore power source </a:t>
            </a:r>
          </a:p>
          <a:p>
            <a:r>
              <a:rPr lang="en-US" sz="2000" dirty="0">
                <a:latin typeface="Times" pitchFamily="18" charset="0"/>
                <a:cs typeface="Times" pitchFamily="18" charset="0"/>
              </a:rPr>
              <a:t>Emissions to the local surroundings are eliminated. </a:t>
            </a:r>
          </a:p>
          <a:p>
            <a:r>
              <a:rPr lang="en-US" sz="2000" dirty="0">
                <a:latin typeface="Times" pitchFamily="18" charset="0"/>
                <a:cs typeface="Times" pitchFamily="18" charset="0"/>
              </a:rPr>
              <a:t>This will become an obligation for 2025 regarding sulfur emissions</a:t>
            </a:r>
          </a:p>
          <a:p>
            <a:r>
              <a:rPr lang="en-US" sz="2000" dirty="0">
                <a:latin typeface="Times" pitchFamily="18" charset="0"/>
                <a:cs typeface="Times" pitchFamily="18" charset="0"/>
              </a:rPr>
              <a:t>This offer is in progress for cruise megaships and </a:t>
            </a:r>
            <a:r>
              <a:rPr lang="en-US" sz="2000" dirty="0" err="1">
                <a:latin typeface="Times" pitchFamily="18" charset="0"/>
                <a:cs typeface="Times" pitchFamily="18" charset="0"/>
              </a:rPr>
              <a:t>shiprepair</a:t>
            </a:r>
            <a:r>
              <a:rPr lang="en-US" sz="2000" dirty="0">
                <a:latin typeface="Times" pitchFamily="18" charset="0"/>
                <a:cs typeface="Times" pitchFamily="18" charset="0"/>
              </a:rPr>
              <a:t> also</a:t>
            </a:r>
            <a:br>
              <a:rPr lang="en-US" sz="2000" dirty="0">
                <a:latin typeface="Times" pitchFamily="18" charset="0"/>
                <a:cs typeface="Times" pitchFamily="18" charset="0"/>
              </a:rPr>
            </a:br>
            <a:endParaRPr lang="en-US" sz="2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5FBE6-AE44-4F9E-8056-4547FDB90E82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92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29137" cy="25479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In Marseille, ENGIE and EDF are developing the first French marine geothermal energy power plants.</a:t>
            </a:r>
          </a:p>
          <a:p>
            <a:r>
              <a:rPr lang="en-US" sz="2000" dirty="0"/>
              <a:t>They</a:t>
            </a:r>
            <a:r>
              <a:rPr lang="en-US" sz="2000" baseline="0" dirty="0"/>
              <a:t> are </a:t>
            </a:r>
            <a:r>
              <a:rPr lang="en-US" sz="2000" dirty="0"/>
              <a:t>providing heating, hot water and air conditioning for several buildings in the </a:t>
            </a:r>
            <a:r>
              <a:rPr lang="en-US" sz="2000" dirty="0" err="1"/>
              <a:t>Euroméditerranée</a:t>
            </a:r>
            <a:r>
              <a:rPr lang="en-US" sz="2000" dirty="0"/>
              <a:t> district.</a:t>
            </a:r>
            <a:br>
              <a:rPr lang="en-US" sz="2000" dirty="0"/>
            </a:br>
            <a:r>
              <a:rPr lang="en-US" sz="2000" dirty="0"/>
              <a:t>The</a:t>
            </a:r>
            <a:r>
              <a:rPr lang="en-US" sz="2000" baseline="0" dirty="0"/>
              <a:t> source of this energy grid is the water pumped into the harbor basins.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5FBE6-AE44-4F9E-8056-4547FDB90E82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564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A2B8-45A1-4EC4-B0F9-5BCEA6C29AB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640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9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82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60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97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 noProof="1" smtClean="0">
              <a:solidFill>
                <a:srgbClr val="2386C4"/>
              </a:solidFill>
              <a:latin typeface="Arial" charset="0"/>
              <a:cs typeface="Arial" charset="0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34E15415-460B-4CF9-B812-4D78A94F4BBF}" type="slidenum">
              <a:rPr lang="fr-FR" altLang="fr-FR" sz="1200" smtClean="0">
                <a:latin typeface="Times" pitchFamily="18" charset="0"/>
              </a:rPr>
              <a:pPr/>
              <a:t>5</a:t>
            </a:fld>
            <a:endParaRPr lang="fr-FR" altLang="fr-FR" sz="120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" pitchFamily="18" charset="0"/>
            </a:endParaRP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4C82D563-5C5F-4D14-BD99-B14F2C6EC6CF}" type="slidenum">
              <a:rPr lang="fr-FR" sz="1200" smtClean="0">
                <a:latin typeface="Times" pitchFamily="18" charset="0"/>
              </a:rPr>
              <a:pPr/>
              <a:t>6</a:t>
            </a:fld>
            <a:endParaRPr lang="fr-FR" sz="120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33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419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E9E4-3971-4BC8-9C01-440DCD54EC3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27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1"/>
            <a:ext cx="9180512" cy="5197696"/>
          </a:xfrm>
          <a:prstGeom prst="rect">
            <a:avLst/>
          </a:prstGeom>
        </p:spPr>
      </p:pic>
      <p:sp>
        <p:nvSpPr>
          <p:cNvPr id="17" name="Text Box 23"/>
          <p:cNvSpPr txBox="1">
            <a:spLocks noChangeArrowheads="1"/>
          </p:cNvSpPr>
          <p:nvPr userDrawn="1"/>
        </p:nvSpPr>
        <p:spPr bwMode="auto">
          <a:xfrm>
            <a:off x="179514" y="3723879"/>
            <a:ext cx="232886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900" dirty="0" smtClean="0">
                <a:solidFill>
                  <a:srgbClr val="238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Janvier 2018</a:t>
            </a:r>
            <a:endParaRPr lang="fr-FR" sz="900" dirty="0">
              <a:solidFill>
                <a:srgbClr val="2386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5652120" y="1573148"/>
            <a:ext cx="3141762" cy="1574667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lvl1pPr algn="r">
              <a:defRPr sz="2100" b="1">
                <a:solidFill>
                  <a:srgbClr val="B19653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2" name="Espace réservé du contenu 21"/>
          <p:cNvSpPr>
            <a:spLocks noGrp="1"/>
          </p:cNvSpPr>
          <p:nvPr>
            <p:ph sz="quarter" idx="13"/>
          </p:nvPr>
        </p:nvSpPr>
        <p:spPr>
          <a:xfrm>
            <a:off x="5652120" y="3219823"/>
            <a:ext cx="3145636" cy="375050"/>
          </a:xfrm>
        </p:spPr>
        <p:txBody>
          <a:bodyPr>
            <a:noAutofit/>
          </a:bodyPr>
          <a:lstStyle>
            <a:lvl1pPr algn="r">
              <a:buNone/>
              <a:defRPr sz="1300" b="1">
                <a:solidFill>
                  <a:srgbClr val="B196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2pPr>
            <a:lvl3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3pPr>
            <a:lvl4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4pPr>
            <a:lvl5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endParaRPr lang="fr-FR" dirty="0"/>
          </a:p>
        </p:txBody>
      </p:sp>
      <p:sp>
        <p:nvSpPr>
          <p:cNvPr id="15" name="Text Box 23"/>
          <p:cNvSpPr txBox="1">
            <a:spLocks noChangeArrowheads="1"/>
          </p:cNvSpPr>
          <p:nvPr userDrawn="1"/>
        </p:nvSpPr>
        <p:spPr bwMode="auto">
          <a:xfrm>
            <a:off x="179514" y="3939902"/>
            <a:ext cx="232886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r">
              <a:defRPr/>
            </a:pPr>
            <a:endParaRPr lang="fr-FR" sz="900" b="1" dirty="0">
              <a:solidFill>
                <a:srgbClr val="2386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784" y="4158308"/>
            <a:ext cx="1578436" cy="456311"/>
          </a:xfrm>
          <a:prstGeom prst="rect">
            <a:avLst/>
          </a:prstGeom>
        </p:spPr>
      </p:pic>
      <p:sp>
        <p:nvSpPr>
          <p:cNvPr id="20" name="Text Box 23"/>
          <p:cNvSpPr txBox="1">
            <a:spLocks noChangeArrowheads="1"/>
          </p:cNvSpPr>
          <p:nvPr userDrawn="1"/>
        </p:nvSpPr>
        <p:spPr bwMode="auto">
          <a:xfrm>
            <a:off x="202434" y="4876006"/>
            <a:ext cx="232886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900" b="1" dirty="0" smtClean="0">
                <a:solidFill>
                  <a:srgbClr val="238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 - E.COO.PART</a:t>
            </a:r>
          </a:p>
        </p:txBody>
      </p:sp>
    </p:spTree>
    <p:extLst>
      <p:ext uri="{BB962C8B-B14F-4D97-AF65-F5344CB8AC3E}">
        <p14:creationId xmlns:p14="http://schemas.microsoft.com/office/powerpoint/2010/main" val="346410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6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762EF6F-EBBF-4F07-8DAD-874664CDAAF3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853161-12F0-42E7-A0C8-9FBE644DFD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41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762EF6F-EBBF-4F07-8DAD-874664CDAAF3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853161-12F0-42E7-A0C8-9FBE644DFD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16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21" y="-45539"/>
            <a:ext cx="9171187" cy="52261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160292" y="1597819"/>
            <a:ext cx="2620253" cy="1353600"/>
          </a:xfrm>
        </p:spPr>
        <p:txBody>
          <a:bodyPr>
            <a:normAutofit/>
          </a:bodyPr>
          <a:lstStyle>
            <a:lvl1pPr algn="r">
              <a:defRPr sz="2000" b="1" cap="all">
                <a:solidFill>
                  <a:srgbClr val="FF0000"/>
                </a:solidFill>
              </a:defRPr>
            </a:lvl1pPr>
          </a:lstStyle>
          <a:p>
            <a:r>
              <a:rPr lang="fr-FR"/>
              <a:t>TITRE DE</a:t>
            </a:r>
            <a:br>
              <a:rPr lang="fr-FR"/>
            </a:br>
            <a:r>
              <a:rPr lang="fr-FR"/>
              <a:t>LA PRESENTATION</a:t>
            </a:r>
            <a:br>
              <a:rPr lang="fr-FR"/>
            </a:br>
            <a:r>
              <a:rPr lang="fr-FR"/>
              <a:t>SUR 2-3 LIGNES</a:t>
            </a:r>
          </a:p>
        </p:txBody>
      </p:sp>
    </p:spTree>
    <p:extLst>
      <p:ext uri="{BB962C8B-B14F-4D97-AF65-F5344CB8AC3E}">
        <p14:creationId xmlns:p14="http://schemas.microsoft.com/office/powerpoint/2010/main" val="125050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6124"/>
            <a:ext cx="7200000" cy="360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3"/>
          </p:nvPr>
        </p:nvSpPr>
        <p:spPr>
          <a:xfrm>
            <a:off x="457200" y="1614397"/>
            <a:ext cx="8229600" cy="2700865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8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9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10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6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3"/>
          </p:nvPr>
        </p:nvSpPr>
        <p:spPr>
          <a:xfrm>
            <a:off x="457200" y="1300699"/>
            <a:ext cx="8229600" cy="306046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5" name="Grouper 4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7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8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9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8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3"/>
          </p:nvPr>
        </p:nvSpPr>
        <p:spPr>
          <a:xfrm>
            <a:off x="457200" y="1440787"/>
            <a:ext cx="8229600" cy="10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/>
          </p:nvPr>
        </p:nvSpPr>
        <p:spPr>
          <a:xfrm>
            <a:off x="457200" y="2819928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5"/>
          </p:nvPr>
        </p:nvSpPr>
        <p:spPr>
          <a:xfrm>
            <a:off x="457200" y="3060562"/>
            <a:ext cx="8229600" cy="10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10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14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15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56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1572486"/>
            <a:ext cx="8229600" cy="647999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4"/>
          </p:nvPr>
        </p:nvSpPr>
        <p:spPr>
          <a:xfrm>
            <a:off x="457200" y="2356675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5"/>
          </p:nvPr>
        </p:nvSpPr>
        <p:spPr>
          <a:xfrm>
            <a:off x="457200" y="2729008"/>
            <a:ext cx="8229600" cy="647999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6"/>
          </p:nvPr>
        </p:nvSpPr>
        <p:spPr>
          <a:xfrm>
            <a:off x="457200" y="3516988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7"/>
          </p:nvPr>
        </p:nvSpPr>
        <p:spPr>
          <a:xfrm>
            <a:off x="457200" y="3889321"/>
            <a:ext cx="8229600" cy="647999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12" name="Grouper 11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13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14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17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199" y="1200151"/>
            <a:ext cx="3849909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3"/>
          </p:nvPr>
        </p:nvSpPr>
        <p:spPr>
          <a:xfrm>
            <a:off x="457199" y="1655072"/>
            <a:ext cx="3849909" cy="2445958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4"/>
          </p:nvPr>
        </p:nvSpPr>
        <p:spPr>
          <a:xfrm>
            <a:off x="4666672" y="1200151"/>
            <a:ext cx="4020127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5"/>
          </p:nvPr>
        </p:nvSpPr>
        <p:spPr>
          <a:xfrm>
            <a:off x="4666672" y="1655072"/>
            <a:ext cx="4020127" cy="2445958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10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12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13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54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grpSp>
        <p:nvGrpSpPr>
          <p:cNvPr id="4" name="Grouper 3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5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6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7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8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7" y="1"/>
            <a:ext cx="9203184" cy="5164038"/>
          </a:xfrm>
          <a:prstGeom prst="rect">
            <a:avLst/>
          </a:prstGeom>
        </p:spPr>
      </p:pic>
      <p:sp>
        <p:nvSpPr>
          <p:cNvPr id="22" name="Espace réservé du contenu 21"/>
          <p:cNvSpPr>
            <a:spLocks noGrp="1"/>
          </p:cNvSpPr>
          <p:nvPr>
            <p:ph sz="quarter" idx="13"/>
          </p:nvPr>
        </p:nvSpPr>
        <p:spPr>
          <a:xfrm>
            <a:off x="2627784" y="1203598"/>
            <a:ext cx="5040560" cy="648072"/>
          </a:xfrm>
        </p:spPr>
        <p:txBody>
          <a:bodyPr>
            <a:noAutofit/>
          </a:bodyPr>
          <a:lstStyle>
            <a:lvl1pPr algn="l">
              <a:buSzPct val="160000"/>
              <a:buFont typeface="Wingdings" panose="05000000000000000000" pitchFamily="2" charset="2"/>
              <a:buChar char="§"/>
              <a:defRPr sz="1600" b="1">
                <a:solidFill>
                  <a:srgbClr val="B196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buSzPct val="160000"/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2pPr>
            <a:lvl3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3pPr>
            <a:lvl4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4pPr>
            <a:lvl5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endParaRPr lang="fr-FR" dirty="0"/>
          </a:p>
        </p:txBody>
      </p:sp>
      <p:sp>
        <p:nvSpPr>
          <p:cNvPr id="18" name="Espace réservé du contenu 21"/>
          <p:cNvSpPr>
            <a:spLocks noGrp="1"/>
          </p:cNvSpPr>
          <p:nvPr>
            <p:ph sz="quarter" idx="14"/>
          </p:nvPr>
        </p:nvSpPr>
        <p:spPr>
          <a:xfrm>
            <a:off x="2771800" y="2211710"/>
            <a:ext cx="5040560" cy="648072"/>
          </a:xfrm>
        </p:spPr>
        <p:txBody>
          <a:bodyPr>
            <a:noAutofit/>
          </a:bodyPr>
          <a:lstStyle>
            <a:lvl1pPr algn="l">
              <a:buSzPct val="160000"/>
              <a:buFont typeface="Wingdings" panose="05000000000000000000" pitchFamily="2" charset="2"/>
              <a:buChar char="§"/>
              <a:defRPr sz="1600" b="1">
                <a:solidFill>
                  <a:srgbClr val="B196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buSzPct val="160000"/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2pPr>
            <a:lvl3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3pPr>
            <a:lvl4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4pPr>
            <a:lvl5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endParaRPr lang="fr-FR" dirty="0"/>
          </a:p>
        </p:txBody>
      </p:sp>
      <p:sp>
        <p:nvSpPr>
          <p:cNvPr id="21" name="Espace réservé du contenu 21"/>
          <p:cNvSpPr>
            <a:spLocks noGrp="1"/>
          </p:cNvSpPr>
          <p:nvPr>
            <p:ph sz="quarter" idx="15"/>
          </p:nvPr>
        </p:nvSpPr>
        <p:spPr>
          <a:xfrm>
            <a:off x="2915816" y="3219822"/>
            <a:ext cx="5040560" cy="648072"/>
          </a:xfrm>
        </p:spPr>
        <p:txBody>
          <a:bodyPr>
            <a:noAutofit/>
          </a:bodyPr>
          <a:lstStyle>
            <a:lvl1pPr algn="l">
              <a:buSzPct val="160000"/>
              <a:buFont typeface="Wingdings" panose="05000000000000000000" pitchFamily="2" charset="2"/>
              <a:buChar char="§"/>
              <a:defRPr sz="1600" b="1">
                <a:solidFill>
                  <a:srgbClr val="B196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buSzPct val="160000"/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2pPr>
            <a:lvl3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3pPr>
            <a:lvl4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4pPr>
            <a:lvl5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784" y="4422076"/>
            <a:ext cx="1578436" cy="45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4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5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7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78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4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5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7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2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 userDrawn="1"/>
        </p:nvGrpSpPr>
        <p:grpSpPr>
          <a:xfrm>
            <a:off x="6706292" y="205979"/>
            <a:ext cx="1980508" cy="605046"/>
            <a:chOff x="6706292" y="205979"/>
            <a:chExt cx="1980508" cy="605046"/>
          </a:xfrm>
        </p:grpSpPr>
        <p:sp>
          <p:nvSpPr>
            <p:cNvPr id="4" name="Espace réservé de la date 3"/>
            <p:cNvSpPr txBox="1">
              <a:spLocks/>
            </p:cNvSpPr>
            <p:nvPr/>
          </p:nvSpPr>
          <p:spPr>
            <a:xfrm>
              <a:off x="6706292" y="573839"/>
              <a:ext cx="1980508" cy="237186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700" kern="1200" baseline="0">
                  <a:solidFill>
                    <a:srgbClr val="00005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rgbClr val="00548A"/>
                  </a:solidFill>
                  <a:latin typeface="Arial"/>
                </a:rPr>
                <a:t>Nom de l’événement</a:t>
              </a:r>
            </a:p>
            <a:p>
              <a:r>
                <a:rPr lang="fr-FR">
                  <a:solidFill>
                    <a:srgbClr val="00548A"/>
                  </a:solidFill>
                  <a:latin typeface="Arial"/>
                </a:rPr>
                <a:t>00/00/2017</a:t>
              </a:r>
            </a:p>
          </p:txBody>
        </p:sp>
        <p:sp>
          <p:nvSpPr>
            <p:cNvPr id="5" name="Espace réservé du pied de page 4"/>
            <p:cNvSpPr txBox="1">
              <a:spLocks/>
            </p:cNvSpPr>
            <p:nvPr/>
          </p:nvSpPr>
          <p:spPr>
            <a:xfrm>
              <a:off x="6706292" y="420483"/>
              <a:ext cx="1980508" cy="153355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r" defTabSz="457200" rtl="0" eaLnBrk="1" latinLnBrk="0" hangingPunct="1">
                <a:defRPr sz="800" b="1" i="0" kern="1200" cap="all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solidFill>
                    <a:srgbClr val="FF0000"/>
                  </a:solidFill>
                  <a:latin typeface="Arial"/>
                </a:rPr>
                <a:t>TITRE EN MAJUSCULES</a:t>
              </a:r>
            </a:p>
          </p:txBody>
        </p:sp>
        <p:sp>
          <p:nvSpPr>
            <p:cNvPr id="7" name="Espace réservé du numéro de diapositive 5"/>
            <p:cNvSpPr txBox="1">
              <a:spLocks/>
            </p:cNvSpPr>
            <p:nvPr/>
          </p:nvSpPr>
          <p:spPr>
            <a:xfrm>
              <a:off x="8368028" y="205979"/>
              <a:ext cx="318771" cy="273844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800" kern="1200" baseline="0">
                  <a:solidFill>
                    <a:srgbClr val="00548A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65D4BEB-DA01-7743-96C6-4BEE916B0447}" type="slidenum">
                <a:rPr lang="fr-FR" sz="700">
                  <a:latin typeface="Arial"/>
                </a:rPr>
                <a:pPr/>
                <a:t>‹N°›</a:t>
              </a:fld>
              <a:endParaRPr lang="fr-FR" sz="700">
                <a:latin typeface="Arial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94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8A74-C1BD-FF4A-9B6C-42C7DED182FE}" type="datetime1"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 sur 2 lignes maxi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4BEB-DA01-7743-96C6-4BEE916B04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694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07FA-D035-2941-B8CE-7FAE946567DE}" type="datetime1"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 sur 2 lignes maxi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4BEB-DA01-7743-96C6-4BEE916B04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364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8334-44B2-494C-B4BB-E5869FF56968}" type="datetime1">
              <a:t>13/09/2019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 sur 2 lignes maxi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4BEB-DA01-7743-96C6-4BEE916B04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21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75E5-2F2B-F24C-819F-5238A1AE6270}" type="datetime1">
              <a:t>13/09/2019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 sur 2 lignes maxi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4BEB-DA01-7743-96C6-4BEE916B04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18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499-39C6-A940-B01A-6BB2C47CDFA3}" type="datetime1">
              <a:t>13/09/2019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 sur 2 lignes maxi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4BEB-DA01-7743-96C6-4BEE916B04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79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9B81-32C4-AB4E-A398-596C906A204F}" type="datetime1"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 sur 2 lignes maxi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4BEB-DA01-7743-96C6-4BEE916B04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86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411510"/>
            <a:ext cx="7715200" cy="584775"/>
          </a:xfrm>
          <a:noFill/>
        </p:spPr>
        <p:txBody>
          <a:bodyPr>
            <a:spAutoFit/>
          </a:bodyPr>
          <a:lstStyle>
            <a:lvl1pPr marL="0" indent="0">
              <a:buNone/>
              <a:defRPr lang="fr-FR" sz="1600" b="1" kern="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defRPr>
            </a:lvl1pPr>
          </a:lstStyle>
          <a:p>
            <a:pPr marL="0" lvl="0" defTabSz="914400" eaLnBrk="0" latinLnBrk="0" hangingPunct="0">
              <a:spcBef>
                <a:spcPct val="0"/>
              </a:spcBef>
            </a:pPr>
            <a:r>
              <a:rPr lang="fr-FR" dirty="0" smtClean="0"/>
              <a:t>Cliquez</a:t>
            </a:r>
          </a:p>
          <a:p>
            <a:pPr marL="0" lvl="0" defTabSz="914400" eaLnBrk="0" latinLnBrk="0" hangingPunct="0">
              <a:spcBef>
                <a:spcPct val="0"/>
              </a:spcBef>
            </a:pP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6001"/>
            <a:ext cx="9169200" cy="4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4716001"/>
            <a:ext cx="1211892" cy="35034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692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23528" y="1113588"/>
            <a:ext cx="3585600" cy="2275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85720" y="3363839"/>
            <a:ext cx="4718328" cy="1152128"/>
          </a:xfrm>
        </p:spPr>
        <p:txBody>
          <a:bodyPr>
            <a:noAutofit/>
          </a:bodyPr>
          <a:lstStyle>
            <a:lvl1pPr marL="355600" indent="-355600" algn="just">
              <a:buClr>
                <a:srgbClr val="B19653"/>
              </a:buClr>
              <a:buSzPct val="180000"/>
              <a:buFont typeface="Wingdings" panose="05000000000000000000" pitchFamily="2" charset="2"/>
              <a:buChar char="§"/>
              <a:defRPr sz="1100" b="0">
                <a:solidFill>
                  <a:srgbClr val="2386C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fr-FR" dirty="0" smtClean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9345"/>
            <a:ext cx="7715200" cy="482207"/>
          </a:xfrm>
        </p:spPr>
        <p:txBody>
          <a:bodyPr>
            <a:noAutofit/>
          </a:bodyPr>
          <a:lstStyle>
            <a:lvl1pPr>
              <a:buNone/>
              <a:defRPr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2pPr>
            <a:lvl3pPr>
              <a:buNone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3pPr>
            <a:lvl4pPr>
              <a:buNone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4pPr>
            <a:lvl5pPr>
              <a:buNone/>
              <a:defRPr sz="16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5pPr>
          </a:lstStyle>
          <a:p>
            <a:pPr lvl="0"/>
            <a:r>
              <a:rPr lang="fr-FR" dirty="0" smtClean="0"/>
              <a:t>Cliquez</a:t>
            </a:r>
          </a:p>
          <a:p>
            <a:pPr lvl="0"/>
            <a:endParaRPr lang="fr-FR" dirty="0"/>
          </a:p>
        </p:txBody>
      </p:sp>
      <p:sp>
        <p:nvSpPr>
          <p:cNvPr id="15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544" y="205979"/>
            <a:ext cx="7704856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42470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1"/>
            <a:ext cx="9180512" cy="5197696"/>
          </a:xfrm>
          <a:prstGeom prst="rect">
            <a:avLst/>
          </a:prstGeom>
        </p:spPr>
      </p:pic>
      <p:sp>
        <p:nvSpPr>
          <p:cNvPr id="22" name="Espace réservé du contenu 21"/>
          <p:cNvSpPr>
            <a:spLocks noGrp="1"/>
          </p:cNvSpPr>
          <p:nvPr>
            <p:ph sz="quarter" idx="13"/>
          </p:nvPr>
        </p:nvSpPr>
        <p:spPr>
          <a:xfrm>
            <a:off x="5652120" y="3219823"/>
            <a:ext cx="3145636" cy="375050"/>
          </a:xfrm>
        </p:spPr>
        <p:txBody>
          <a:bodyPr>
            <a:noAutofit/>
          </a:bodyPr>
          <a:lstStyle>
            <a:lvl1pPr algn="r">
              <a:buNone/>
              <a:defRPr sz="1300" b="1">
                <a:solidFill>
                  <a:srgbClr val="B196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2pPr>
            <a:lvl3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3pPr>
            <a:lvl4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4pPr>
            <a:lvl5pPr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784" y="4158308"/>
            <a:ext cx="1578436" cy="456311"/>
          </a:xfrm>
          <a:prstGeom prst="rect">
            <a:avLst/>
          </a:prstGeom>
        </p:spPr>
      </p:pic>
      <p:sp>
        <p:nvSpPr>
          <p:cNvPr id="20" name="Text Box 23"/>
          <p:cNvSpPr txBox="1">
            <a:spLocks noChangeArrowheads="1"/>
          </p:cNvSpPr>
          <p:nvPr userDrawn="1"/>
        </p:nvSpPr>
        <p:spPr bwMode="auto">
          <a:xfrm>
            <a:off x="202434" y="4803998"/>
            <a:ext cx="232886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900" b="1" dirty="0" smtClean="0">
                <a:solidFill>
                  <a:srgbClr val="238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 - E.COO.PART</a:t>
            </a:r>
          </a:p>
        </p:txBody>
      </p:sp>
    </p:spTree>
    <p:extLst>
      <p:ext uri="{BB962C8B-B14F-4D97-AF65-F5344CB8AC3E}">
        <p14:creationId xmlns:p14="http://schemas.microsoft.com/office/powerpoint/2010/main" val="975606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500063" y="2286002"/>
            <a:ext cx="8001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fr-FR" sz="28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5"/>
          </p:nvPr>
        </p:nvSpPr>
        <p:spPr>
          <a:xfrm>
            <a:off x="500034" y="2303858"/>
            <a:ext cx="8143932" cy="685800"/>
          </a:xfrm>
        </p:spPr>
        <p:txBody>
          <a:bodyPr>
            <a:noAutofit/>
          </a:bodyPr>
          <a:lstStyle>
            <a:lvl1pPr algn="r">
              <a:buNone/>
              <a:defRPr sz="1400" b="1">
                <a:solidFill>
                  <a:srgbClr val="B19653"/>
                </a:solidFill>
              </a:defRPr>
            </a:lvl1pPr>
            <a:lvl2pPr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2pPr>
            <a:lvl3pPr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3pPr>
            <a:lvl4pPr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4pPr>
            <a:lvl5pPr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776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21" y="-45539"/>
            <a:ext cx="9171187" cy="52261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160292" y="1597819"/>
            <a:ext cx="2620253" cy="13536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 cap="all">
                <a:solidFill>
                  <a:srgbClr val="FF0000"/>
                </a:solidFill>
              </a:defRPr>
            </a:lvl1pPr>
          </a:lstStyle>
          <a:p>
            <a:r>
              <a:rPr lang="fr-FR"/>
              <a:t>TITRE DE</a:t>
            </a:r>
            <a:br>
              <a:rPr lang="fr-FR"/>
            </a:br>
            <a:r>
              <a:rPr lang="fr-FR"/>
              <a:t>LA PRESENTATION</a:t>
            </a:r>
            <a:br>
              <a:rPr lang="fr-FR"/>
            </a:br>
            <a:r>
              <a:rPr lang="fr-FR"/>
              <a:t>SUR 2-3 LIGNES</a:t>
            </a:r>
          </a:p>
        </p:txBody>
      </p:sp>
    </p:spTree>
    <p:extLst>
      <p:ext uri="{BB962C8B-B14F-4D97-AF65-F5344CB8AC3E}">
        <p14:creationId xmlns:p14="http://schemas.microsoft.com/office/powerpoint/2010/main" val="125050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 dirty="0"/>
              <a:t>Cliquez et modifiez le titre</a:t>
            </a:r>
            <a:br>
              <a:rPr lang="fr-FR" dirty="0"/>
            </a:br>
            <a:r>
              <a:rPr lang="fr-FR" dirty="0"/>
              <a:t>sur 1 ou 2 lignes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6124"/>
            <a:ext cx="7200000" cy="360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3"/>
          </p:nvPr>
        </p:nvSpPr>
        <p:spPr>
          <a:xfrm>
            <a:off x="457200" y="1614397"/>
            <a:ext cx="8229600" cy="2700865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6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7200000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i="0">
                <a:solidFill>
                  <a:srgbClr val="00005A"/>
                </a:solidFill>
              </a:defRPr>
            </a:lvl1pPr>
          </a:lstStyle>
          <a:p>
            <a:r>
              <a:rPr lang="fr-FR"/>
              <a:t>Cliquez et modifiez le titre</a:t>
            </a:r>
            <a:br>
              <a:rPr lang="fr-FR"/>
            </a:br>
            <a:r>
              <a:rPr lang="fr-FR"/>
              <a:t>sur 1 ou 2 lignes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3"/>
          </p:nvPr>
        </p:nvSpPr>
        <p:spPr>
          <a:xfrm>
            <a:off x="457200" y="1440787"/>
            <a:ext cx="8229600" cy="10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/>
          </p:nvPr>
        </p:nvSpPr>
        <p:spPr>
          <a:xfrm>
            <a:off x="457200" y="2819928"/>
            <a:ext cx="720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1" i="0" cap="all">
                <a:solidFill>
                  <a:srgbClr val="00548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5"/>
          </p:nvPr>
        </p:nvSpPr>
        <p:spPr>
          <a:xfrm>
            <a:off x="457200" y="3060562"/>
            <a:ext cx="8229600" cy="10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rgbClr val="00005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" y="4474410"/>
            <a:ext cx="9144000" cy="685800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4384628" y="4701894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B48A994-DEF0-4896-B0FB-A17CB4C878FE}" type="slidenum">
              <a:rPr lang="fr-FR" sz="900" kern="1200" baseline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‹N°›</a:t>
            </a:fld>
            <a:endParaRPr lang="fr-FR" sz="900" kern="1200" baseline="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5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415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95" r:id="rId7"/>
    <p:sldLayoutId id="2147483696" r:id="rId8"/>
    <p:sldLayoutId id="2147483697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tabLst>
          <a:tab pos="6456363" algn="ctr"/>
        </a:tabLst>
        <a:defRPr sz="20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Impac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2386C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2386C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386C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386C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2386C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37EB1D6E-24D5-E845-9A0A-C119FAD3C6C2}" type="datetime1"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r>
              <a:rPr lang="fr-FR"/>
              <a:t>Titre de la présentation  sur 2 lignes maxi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D65D4BEB-DA01-7743-96C6-4BEE916B044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04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98" r:id="rId9"/>
    <p:sldLayoutId id="2147483699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hyperlink" Target="http://www.naviland-cargo.com/contact.html" TargetMode="External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tab-transports.com/node/79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tiff"/><Relationship Id="rId4" Type="http://schemas.openxmlformats.org/officeDocument/2006/relationships/image" Target="../media/image61.jpe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34" Type="http://schemas.openxmlformats.org/officeDocument/2006/relationships/image" Target="../media/image108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jpe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24" Type="http://schemas.openxmlformats.org/officeDocument/2006/relationships/image" Target="../media/image98.png"/><Relationship Id="rId32" Type="http://schemas.openxmlformats.org/officeDocument/2006/relationships/image" Target="../media/image106.jpeg"/><Relationship Id="rId37" Type="http://schemas.openxmlformats.org/officeDocument/2006/relationships/image" Target="../media/image111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36" Type="http://schemas.openxmlformats.org/officeDocument/2006/relationships/image" Target="../media/image110.jpeg"/><Relationship Id="rId10" Type="http://schemas.openxmlformats.org/officeDocument/2006/relationships/image" Target="../media/image84.jpeg"/><Relationship Id="rId19" Type="http://schemas.openxmlformats.org/officeDocument/2006/relationships/image" Target="../media/image93.jpe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Relationship Id="rId22" Type="http://schemas.openxmlformats.org/officeDocument/2006/relationships/image" Target="../media/image96.png"/><Relationship Id="rId27" Type="http://schemas.openxmlformats.org/officeDocument/2006/relationships/image" Target="../media/image101.jpe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59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5.png"/><Relationship Id="rId17" Type="http://schemas.openxmlformats.org/officeDocument/2006/relationships/image" Target="../media/image119.png"/><Relationship Id="rId2" Type="http://schemas.openxmlformats.org/officeDocument/2006/relationships/image" Target="../media/image112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7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17.png"/><Relationship Id="rId10" Type="http://schemas.openxmlformats.org/officeDocument/2006/relationships/image" Target="../media/image11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5.svg"/><Relationship Id="rId1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../4-Pole%20Communication%20&amp;%20Marketing/30ans/Video30ans/MGI_MASTER_UK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6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hyperlink" Target="http://www.lefrenchsmartportinmed.com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jpeg"/><Relationship Id="rId18" Type="http://schemas.openxmlformats.org/officeDocument/2006/relationships/image" Target="../media/image153.jpeg"/><Relationship Id="rId26" Type="http://schemas.openxmlformats.org/officeDocument/2006/relationships/image" Target="../media/image161.jpeg"/><Relationship Id="rId39" Type="http://schemas.microsoft.com/office/2007/relationships/diagramDrawing" Target="../diagrams/drawing5.xml"/><Relationship Id="rId3" Type="http://schemas.openxmlformats.org/officeDocument/2006/relationships/image" Target="../media/image138.png"/><Relationship Id="rId21" Type="http://schemas.openxmlformats.org/officeDocument/2006/relationships/image" Target="../media/image156.jpeg"/><Relationship Id="rId34" Type="http://schemas.openxmlformats.org/officeDocument/2006/relationships/image" Target="../media/image169.jpe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jpeg"/><Relationship Id="rId25" Type="http://schemas.openxmlformats.org/officeDocument/2006/relationships/image" Target="../media/image160.jpeg"/><Relationship Id="rId33" Type="http://schemas.openxmlformats.org/officeDocument/2006/relationships/image" Target="../media/image168.png"/><Relationship Id="rId38" Type="http://schemas.openxmlformats.org/officeDocument/2006/relationships/diagramColors" Target="../diagrams/colors5.xml"/><Relationship Id="rId2" Type="http://schemas.openxmlformats.org/officeDocument/2006/relationships/image" Target="../media/image119.png"/><Relationship Id="rId16" Type="http://schemas.openxmlformats.org/officeDocument/2006/relationships/image" Target="../media/image151.png"/><Relationship Id="rId20" Type="http://schemas.openxmlformats.org/officeDocument/2006/relationships/image" Target="../media/image155.jpe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24" Type="http://schemas.openxmlformats.org/officeDocument/2006/relationships/image" Target="../media/image159.jpeg"/><Relationship Id="rId32" Type="http://schemas.openxmlformats.org/officeDocument/2006/relationships/image" Target="../media/image167.png"/><Relationship Id="rId37" Type="http://schemas.openxmlformats.org/officeDocument/2006/relationships/diagramQuickStyle" Target="../diagrams/quickStyle5.xml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158.jpeg"/><Relationship Id="rId28" Type="http://schemas.openxmlformats.org/officeDocument/2006/relationships/image" Target="../media/image163.jpeg"/><Relationship Id="rId36" Type="http://schemas.openxmlformats.org/officeDocument/2006/relationships/diagramLayout" Target="../diagrams/layout5.xml"/><Relationship Id="rId10" Type="http://schemas.openxmlformats.org/officeDocument/2006/relationships/image" Target="../media/image145.png"/><Relationship Id="rId19" Type="http://schemas.openxmlformats.org/officeDocument/2006/relationships/image" Target="../media/image154.jpeg"/><Relationship Id="rId31" Type="http://schemas.openxmlformats.org/officeDocument/2006/relationships/image" Target="../media/image166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gif"/><Relationship Id="rId22" Type="http://schemas.openxmlformats.org/officeDocument/2006/relationships/image" Target="../media/image157.jpeg"/><Relationship Id="rId27" Type="http://schemas.openxmlformats.org/officeDocument/2006/relationships/image" Target="../media/image162.jpeg"/><Relationship Id="rId30" Type="http://schemas.openxmlformats.org/officeDocument/2006/relationships/image" Target="../media/image165.png"/><Relationship Id="rId35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diagramLayout" Target="../diagrams/layout6.xml"/><Relationship Id="rId21" Type="http://schemas.openxmlformats.org/officeDocument/2006/relationships/image" Target="../media/image178.png"/><Relationship Id="rId7" Type="http://schemas.openxmlformats.org/officeDocument/2006/relationships/image" Target="../media/image113.png"/><Relationship Id="rId12" Type="http://schemas.openxmlformats.org/officeDocument/2006/relationships/image" Target="../media/image53.svg"/><Relationship Id="rId17" Type="http://schemas.openxmlformats.org/officeDocument/2006/relationships/image" Target="../media/image174.png"/><Relationship Id="rId2" Type="http://schemas.openxmlformats.org/officeDocument/2006/relationships/diagramData" Target="../diagrams/data6.xml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11" Type="http://schemas.openxmlformats.org/officeDocument/2006/relationships/image" Target="../media/image115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172.png"/><Relationship Id="rId10" Type="http://schemas.openxmlformats.org/officeDocument/2006/relationships/image" Target="../media/image51.svg"/><Relationship Id="rId19" Type="http://schemas.openxmlformats.org/officeDocument/2006/relationships/image" Target="../media/image176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4.png"/><Relationship Id="rId14" Type="http://schemas.openxmlformats.org/officeDocument/2006/relationships/image" Target="../media/image1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jpeg"/><Relationship Id="rId2" Type="http://schemas.openxmlformats.org/officeDocument/2006/relationships/hyperlink" Target="http://www.espo.b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18" Type="http://schemas.openxmlformats.org/officeDocument/2006/relationships/hyperlink" Target="https://www.google.fr/url?q=http://www.apreslachat.com/produits/276347/MATTEL/Uno&amp;sa=U&amp;ei=FWF_U46pKoGc0AXT74HwAQ&amp;ved=0CEEQ9QEwBA&amp;usg=AFQjCNEfRtENxNbnu0YNgFCRw_ed7rPc4Q" TargetMode="External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3" Type="http://schemas.openxmlformats.org/officeDocument/2006/relationships/image" Target="../media/image21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17" Type="http://schemas.openxmlformats.org/officeDocument/2006/relationships/image" Target="../media/image32.jpeg"/><Relationship Id="rId25" Type="http://schemas.openxmlformats.org/officeDocument/2006/relationships/image" Target="../media/image39.png"/><Relationship Id="rId33" Type="http://schemas.openxmlformats.org/officeDocument/2006/relationships/image" Target="../media/image47.jpeg"/><Relationship Id="rId38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google.fr/url?q=http://www.tiendeo.fr/promotions-catalogues/maisons-du-monde&amp;sa=U&amp;ei=3GB_U633HMfK0QX7_YHYBw&amp;ved=0CEQQ9QEwCw&amp;usg=AFQjCNFZCzGmnEu8EvbsnSRO4y2x75xVeA" TargetMode="External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google.fr/imgres?imgurl=http://lol.net/m/aubert.jpg&amp;imgrefurl=http://magasin.lol.net/magasin-aubert.html&amp;usg=__HzFekp2NJOYuYWu2gbqmKjXS3ZU=&amp;h=200&amp;w=240&amp;sz=4&amp;hl=fr&amp;start=3&amp;sig2=ShN-mAcKbXL916c9UtktYA&amp;zoom=1&amp;tbnid=yGFHTyCaRGPq1M:&amp;tbnh=92&amp;tbnw=110&amp;ei=6LSqTvXENsvysgbKstQG&amp;prev=/search?q=aubert+bebe&amp;um=1&amp;hl=fr&amp;safe=active&amp;sa=N&amp;tbm=isch&amp;um=1&amp;itbs=1" TargetMode="External"/><Relationship Id="rId11" Type="http://schemas.openxmlformats.org/officeDocument/2006/relationships/hyperlink" Target="http://fr.havaianas.com/fr-FR/home/" TargetMode="External"/><Relationship Id="rId24" Type="http://schemas.openxmlformats.org/officeDocument/2006/relationships/image" Target="../media/image38.jpeg"/><Relationship Id="rId32" Type="http://schemas.openxmlformats.org/officeDocument/2006/relationships/image" Target="../media/image46.jpeg"/><Relationship Id="rId37" Type="http://schemas.openxmlformats.org/officeDocument/2006/relationships/image" Target="../media/image51.jpeg"/><Relationship Id="rId40" Type="http://schemas.openxmlformats.org/officeDocument/2006/relationships/image" Target="../media/image54.png"/><Relationship Id="rId5" Type="http://schemas.openxmlformats.org/officeDocument/2006/relationships/image" Target="../media/image23.jpeg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jpeg"/><Relationship Id="rId10" Type="http://schemas.openxmlformats.org/officeDocument/2006/relationships/image" Target="../media/image27.jpeg"/><Relationship Id="rId19" Type="http://schemas.openxmlformats.org/officeDocument/2006/relationships/image" Target="../media/image33.jpeg"/><Relationship Id="rId31" Type="http://schemas.openxmlformats.org/officeDocument/2006/relationships/image" Target="../media/image45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Relationship Id="rId14" Type="http://schemas.openxmlformats.org/officeDocument/2006/relationships/image" Target="../media/image30.png"/><Relationship Id="rId22" Type="http://schemas.openxmlformats.org/officeDocument/2006/relationships/image" Target="../media/image36.png"/><Relationship Id="rId27" Type="http://schemas.openxmlformats.org/officeDocument/2006/relationships/image" Target="../media/image41.jpeg"/><Relationship Id="rId30" Type="http://schemas.openxmlformats.org/officeDocument/2006/relationships/image" Target="../media/image44.png"/><Relationship Id="rId35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87824" y="1597819"/>
            <a:ext cx="5792721" cy="1353600"/>
          </a:xfrm>
        </p:spPr>
        <p:txBody>
          <a:bodyPr>
            <a:normAutofit/>
          </a:bodyPr>
          <a:lstStyle/>
          <a:p>
            <a:r>
              <a:rPr lang="fr-FR" dirty="0" smtClean="0"/>
              <a:t>port of Marseille Fos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 SMART PORT FOR ENVIRONMENTAL EXCELLENCE</a:t>
            </a:r>
            <a:endParaRPr lang="fr-FR" dirty="0"/>
          </a:p>
        </p:txBody>
      </p:sp>
      <p:sp>
        <p:nvSpPr>
          <p:cNvPr id="3" name="Espace réservé de la date 3"/>
          <p:cNvSpPr txBox="1">
            <a:spLocks/>
          </p:cNvSpPr>
          <p:nvPr/>
        </p:nvSpPr>
        <p:spPr>
          <a:xfrm>
            <a:off x="107504" y="123478"/>
            <a:ext cx="2376264" cy="8640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/>
              <a:t>13th European Biennial of Towns and Town Planners </a:t>
            </a:r>
            <a:r>
              <a:rPr lang="en-US" sz="1200" b="1" dirty="0" smtClean="0"/>
              <a:t>2019</a:t>
            </a:r>
          </a:p>
          <a:p>
            <a:pPr algn="r"/>
            <a:r>
              <a:rPr lang="en-US" sz="1200" b="1" dirty="0" smtClean="0"/>
              <a:t> </a:t>
            </a:r>
          </a:p>
          <a:p>
            <a:pPr algn="r"/>
            <a:r>
              <a:rPr lang="fr-FR" sz="1200" b="1" dirty="0" smtClean="0">
                <a:solidFill>
                  <a:srgbClr val="00548A"/>
                </a:solidFill>
              </a:rPr>
              <a:t>13 September 2019</a:t>
            </a:r>
            <a:endParaRPr lang="fr-FR" sz="1200" b="1" dirty="0">
              <a:solidFill>
                <a:srgbClr val="00548A"/>
              </a:solidFill>
            </a:endParaRPr>
          </a:p>
          <a:p>
            <a:pPr algn="r"/>
            <a:endParaRPr lang="fr-FR" sz="2400" b="1" dirty="0">
              <a:solidFill>
                <a:srgbClr val="00548A"/>
              </a:solidFill>
            </a:endParaRPr>
          </a:p>
        </p:txBody>
      </p:sp>
      <p:sp>
        <p:nvSpPr>
          <p:cNvPr id="4" name="Espace réservé de la date 3"/>
          <p:cNvSpPr txBox="1">
            <a:spLocks/>
          </p:cNvSpPr>
          <p:nvPr/>
        </p:nvSpPr>
        <p:spPr>
          <a:xfrm>
            <a:off x="-112549" y="4803998"/>
            <a:ext cx="3244389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 smtClean="0"/>
              <a:t>Frédéric DAGNET – Port of Marseille Authority</a:t>
            </a:r>
          </a:p>
        </p:txBody>
      </p:sp>
    </p:spTree>
    <p:extLst>
      <p:ext uri="{BB962C8B-B14F-4D97-AF65-F5344CB8AC3E}">
        <p14:creationId xmlns:p14="http://schemas.microsoft.com/office/powerpoint/2010/main" val="3646437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9614" y="123478"/>
            <a:ext cx="7704856" cy="584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0005A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Marseille Fos : a multimodal </a:t>
            </a:r>
            <a:r>
              <a:rPr lang="fr-FR" sz="2000" dirty="0"/>
              <a:t>Network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120740" y="391243"/>
            <a:ext cx="77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fr-FR" sz="1600" b="1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/>
            <a:r>
              <a:rPr lang="en-US" dirty="0">
                <a:solidFill>
                  <a:srgbClr val="FF0000"/>
                </a:solidFill>
              </a:rPr>
              <a:t>Fast expansion of regular rail services </a:t>
            </a:r>
          </a:p>
        </p:txBody>
      </p:sp>
      <p:pic>
        <p:nvPicPr>
          <p:cNvPr id="8" name="Picture 39" descr="logonavila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27" y="3522466"/>
            <a:ext cx="994263" cy="231933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1" descr="http://www.cma-cgm-environment.com/wp-content/uploads/LogoGreenModalTransportQuadr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115" y="3168255"/>
            <a:ext cx="1058314" cy="228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tab-transports.com/sites/tab/files/styles/248-crop/public/field/image/t3m.jpg?itok=J5qKouI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265" y="3130101"/>
            <a:ext cx="770956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wk-transport-logistique.fr/actualites/upload/transport/transport_actu31614_phot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46" y="3103238"/>
            <a:ext cx="1021870" cy="27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 descr="image00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096" y="3490838"/>
            <a:ext cx="864096" cy="2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9D089279-7CE5-B444-9364-3FE2C33074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019" y="942725"/>
            <a:ext cx="4296582" cy="3443367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209494"/>
            <a:ext cx="4283613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sz="1600" b="1" dirty="0">
                <a:solidFill>
                  <a:srgbClr val="FF0000"/>
                </a:solidFill>
              </a:rPr>
              <a:t>25 destinations </a:t>
            </a:r>
            <a:r>
              <a:rPr lang="en-US" altLang="fr-FR" sz="1600" b="1" dirty="0" smtClean="0">
                <a:solidFill>
                  <a:srgbClr val="FF0000"/>
                </a:solidFill>
              </a:rPr>
              <a:t>in France  </a:t>
            </a:r>
            <a:r>
              <a:rPr lang="en-US" altLang="fr-FR" sz="1600" b="1" dirty="0">
                <a:solidFill>
                  <a:srgbClr val="FF0000"/>
                </a:solidFill>
              </a:rPr>
              <a:t>&amp; Europe</a:t>
            </a:r>
          </a:p>
          <a:p>
            <a:pPr algn="ctr"/>
            <a:r>
              <a:rPr lang="en-US" altLang="fr-FR" sz="1600" dirty="0" err="1" smtClean="0">
                <a:solidFill>
                  <a:schemeClr val="tx2">
                    <a:lumMod val="75000"/>
                  </a:schemeClr>
                </a:solidFill>
              </a:rPr>
              <a:t>Chavornay</a:t>
            </a:r>
            <a:r>
              <a:rPr lang="en-US" altLang="fr-FR" sz="1600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en-US" altLang="fr-FR" sz="1600" dirty="0">
                <a:solidFill>
                  <a:schemeClr val="tx2">
                    <a:lumMod val="75000"/>
                  </a:schemeClr>
                </a:solidFill>
              </a:rPr>
              <a:t>Rotterdam – Antwerp – </a:t>
            </a:r>
            <a:r>
              <a:rPr lang="en-US" altLang="fr-FR" sz="1600" dirty="0" err="1">
                <a:solidFill>
                  <a:schemeClr val="tx2">
                    <a:lumMod val="75000"/>
                  </a:schemeClr>
                </a:solidFill>
              </a:rPr>
              <a:t>Zeebrugge</a:t>
            </a:r>
            <a:r>
              <a:rPr lang="en-US" altLang="fr-FR" sz="1600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endParaRPr lang="en-US" altLang="fr-FR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altLang="fr-FR" sz="1600" dirty="0" smtClean="0">
                <a:solidFill>
                  <a:schemeClr val="tx2">
                    <a:lumMod val="75000"/>
                  </a:schemeClr>
                </a:solidFill>
              </a:rPr>
              <a:t>Ludwigshafen </a:t>
            </a:r>
            <a:r>
              <a:rPr lang="en-US" altLang="fr-FR" sz="1600" dirty="0">
                <a:solidFill>
                  <a:schemeClr val="tx2">
                    <a:lumMod val="75000"/>
                  </a:schemeClr>
                </a:solidFill>
              </a:rPr>
              <a:t>– Duisburg – Hamburg – Lubeck – </a:t>
            </a:r>
            <a:r>
              <a:rPr lang="en-US" altLang="fr-FR" sz="1600" dirty="0" smtClean="0">
                <a:solidFill>
                  <a:schemeClr val="tx2">
                    <a:lumMod val="75000"/>
                  </a:schemeClr>
                </a:solidFill>
              </a:rPr>
              <a:t>Munich </a:t>
            </a:r>
            <a:r>
              <a:rPr lang="en-US" altLang="fr-FR" sz="1600" dirty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en-US" altLang="fr-FR" sz="1600" dirty="0" smtClean="0">
                <a:solidFill>
                  <a:schemeClr val="tx2">
                    <a:lumMod val="75000"/>
                  </a:schemeClr>
                </a:solidFill>
              </a:rPr>
              <a:t>Rotterdam  </a:t>
            </a:r>
            <a:r>
              <a:rPr lang="en-US" altLang="fr-FR" sz="1600" dirty="0" err="1" smtClean="0">
                <a:solidFill>
                  <a:schemeClr val="tx2">
                    <a:lumMod val="75000"/>
                  </a:schemeClr>
                </a:solidFill>
              </a:rPr>
              <a:t>Schkopau</a:t>
            </a:r>
            <a:r>
              <a:rPr lang="en-US" altLang="fr-FR" sz="1600" dirty="0" smtClean="0">
                <a:solidFill>
                  <a:schemeClr val="tx2">
                    <a:lumMod val="75000"/>
                  </a:schemeClr>
                </a:solidFill>
              </a:rPr>
              <a:t> - Buna-</a:t>
            </a:r>
            <a:r>
              <a:rPr lang="en-US" altLang="fr-FR" sz="1600" dirty="0" err="1" smtClean="0">
                <a:solidFill>
                  <a:schemeClr val="tx2">
                    <a:lumMod val="75000"/>
                  </a:schemeClr>
                </a:solidFill>
              </a:rPr>
              <a:t>Werke</a:t>
            </a:r>
            <a:endParaRPr lang="en-US" altLang="fr-F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Image 2" descr="PICTO-train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751" y="303583"/>
            <a:ext cx="577850" cy="5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892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159614" y="123478"/>
            <a:ext cx="7704856" cy="584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0005A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Marseille Fos : a multimodal </a:t>
            </a:r>
            <a:r>
              <a:rPr lang="fr-FR" sz="2000" dirty="0"/>
              <a:t>Network</a:t>
            </a: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120740" y="391243"/>
            <a:ext cx="77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fr-FR" sz="1600" b="1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2386C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defRPr/>
            </a:pPr>
            <a:r>
              <a:rPr lang="fr-FR" dirty="0" err="1">
                <a:solidFill>
                  <a:srgbClr val="FF0000"/>
                </a:solidFill>
              </a:rPr>
              <a:t>Growth</a:t>
            </a:r>
            <a:r>
              <a:rPr lang="fr-FR" dirty="0">
                <a:solidFill>
                  <a:srgbClr val="FF0000"/>
                </a:solidFill>
              </a:rPr>
              <a:t> of River </a:t>
            </a:r>
            <a:r>
              <a:rPr lang="fr-FR" dirty="0" err="1">
                <a:solidFill>
                  <a:srgbClr val="FF0000"/>
                </a:solidFill>
              </a:rPr>
              <a:t>traffic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Picture 3" descr="D:\PHOTOS\BASSINS OUEST\BARGE FOS\P10203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519488"/>
            <a:ext cx="2044899" cy="27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642325" y="731629"/>
            <a:ext cx="3740617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2001A"/>
                </a:solidFill>
                <a:cs typeface="Calibri"/>
              </a:rPr>
              <a:t>5 </a:t>
            </a:r>
            <a:r>
              <a:rPr lang="en-US" sz="1600" dirty="0" smtClean="0">
                <a:solidFill>
                  <a:srgbClr val="00005A"/>
                </a:solidFill>
                <a:cs typeface="Arial" panose="020B0604020202020204" pitchFamily="34" charset="0"/>
              </a:rPr>
              <a:t>SERVICES PER WEEK: </a:t>
            </a:r>
            <a:r>
              <a:rPr lang="en-US" sz="1600" dirty="0" err="1" smtClean="0">
                <a:solidFill>
                  <a:srgbClr val="00005A"/>
                </a:solidFill>
                <a:cs typeface="Arial" panose="020B0604020202020204" pitchFamily="34" charset="0"/>
              </a:rPr>
              <a:t>Fos</a:t>
            </a:r>
            <a:r>
              <a:rPr lang="en-US" sz="1600" dirty="0" smtClean="0">
                <a:solidFill>
                  <a:srgbClr val="00005A"/>
                </a:solidFill>
                <a:cs typeface="Arial" panose="020B0604020202020204" pitchFamily="34" charset="0"/>
              </a:rPr>
              <a:t> - Valence - Lyon</a:t>
            </a:r>
            <a:endParaRPr lang="en-US" sz="1600" dirty="0">
              <a:solidFill>
                <a:srgbClr val="00005A"/>
              </a:solidFill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14" y="816841"/>
            <a:ext cx="3364636" cy="3614255"/>
          </a:xfrm>
          <a:prstGeom prst="rect">
            <a:avLst/>
          </a:prstGeom>
        </p:spPr>
      </p:pic>
      <p:pic>
        <p:nvPicPr>
          <p:cNvPr id="24" name="Image 1" descr="bateau-orange.png"/>
          <p:cNvPicPr>
            <a:picLocks noChangeAspect="1"/>
          </p:cNvPicPr>
          <p:nvPr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891" y="1013201"/>
            <a:ext cx="1798638" cy="36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1" descr="http://www.cma-cgm-environment.com/wp-content/uploads/LogoGreenModalTransportQuadr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325" y="2876104"/>
            <a:ext cx="1520825" cy="3750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2231367"/>
            <a:ext cx="1795463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8384" y="3597566"/>
            <a:ext cx="1158875" cy="40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C:\Users\Edouard\AppData\Local\Microsoft\Windows\INetCache\Content.Outlook\F86DEKEG\Logo ACN HD (2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026" y="1631820"/>
            <a:ext cx="769590" cy="38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241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82452"/>
            <a:ext cx="9144000" cy="857250"/>
          </a:xfrm>
        </p:spPr>
        <p:txBody>
          <a:bodyPr/>
          <a:lstStyle/>
          <a:p>
            <a:pPr algn="ctr"/>
            <a:r>
              <a:rPr lang="fr-FR" sz="3200" dirty="0" smtClean="0">
                <a:solidFill>
                  <a:srgbClr val="00B050"/>
                </a:solidFill>
                <a:latin typeface="BankGothic Lt BT" panose="020B0607020203060204" pitchFamily="34" charset="0"/>
              </a:rPr>
              <a:t>Green Port and Blue Economy</a:t>
            </a:r>
            <a:endParaRPr lang="fr-FR" sz="1800" dirty="0">
              <a:solidFill>
                <a:srgbClr val="00B050"/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0723" name="Picture 3" descr="C:\Users\Adélie.Pommier\Desktop\containe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140101"/>
            <a:ext cx="1728192" cy="17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4082519"/>
            <a:ext cx="9144000" cy="83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18448A"/>
                </a:solidFill>
                <a:latin typeface="BankGothic Lt BT" panose="020B0607020203060204" pitchFamily="34" charset="0"/>
                <a:sym typeface="Wingdings" panose="05000000000000000000" pitchFamily="2" charset="2"/>
              </a:rPr>
              <a:t> Combining </a:t>
            </a:r>
            <a:r>
              <a:rPr lang="en-GB" sz="2400" dirty="0" smtClean="0">
                <a:solidFill>
                  <a:srgbClr val="18448A"/>
                </a:solidFill>
                <a:latin typeface="BankGothic Lt BT" panose="020B0607020203060204" pitchFamily="34" charset="0"/>
              </a:rPr>
              <a:t>environmental excellence and competitiveness for a better attractiveness  </a:t>
            </a:r>
            <a:endParaRPr lang="en-GB" sz="2800" dirty="0">
              <a:solidFill>
                <a:srgbClr val="18448A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05680" y="413508"/>
            <a:ext cx="8686800" cy="497543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pPr algn="l"/>
            <a:r>
              <a:rPr lang="fr-FR" sz="2000" kern="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PORT OF MARSEILLE FOS’ MASTER PLAN 2019-2023</a:t>
            </a:r>
            <a:endParaRPr lang="fr-FR" sz="2000" kern="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6432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7" descr="bicycle, bike, city, transportation ico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457139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9" name="AutoShape 23" descr="Map_iphone_icon_by_Artdesigner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457139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46497"/>
            <a:ext cx="1296144" cy="326568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38" y="701274"/>
            <a:ext cx="1795055" cy="64747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87" y="851300"/>
            <a:ext cx="1484658" cy="369147"/>
          </a:xfrm>
          <a:prstGeom prst="rect">
            <a:avLst/>
          </a:prstGeom>
        </p:spPr>
      </p:pic>
      <p:sp>
        <p:nvSpPr>
          <p:cNvPr id="49" name="Content Placeholder 2"/>
          <p:cNvSpPr txBox="1">
            <a:spLocks/>
          </p:cNvSpPr>
          <p:nvPr/>
        </p:nvSpPr>
        <p:spPr>
          <a:xfrm>
            <a:off x="4383370" y="269625"/>
            <a:ext cx="4320480" cy="624350"/>
          </a:xfrm>
          <a:prstGeom prst="rect">
            <a:avLst/>
          </a:prstGeom>
        </p:spPr>
        <p:txBody>
          <a:bodyPr lIns="91428" tIns="45714" rIns="91428" bIns="45714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Arial Rounded MT Bold" pitchFamily="34" charset="0"/>
              </a:rPr>
              <a:t>A collaborative action initiated</a:t>
            </a:r>
            <a:r>
              <a:rPr lang="fr-FR" sz="1600" b="1" dirty="0">
                <a:solidFill>
                  <a:srgbClr val="000000"/>
                </a:solidFill>
                <a:latin typeface="Arial Rounded MT Bold" pitchFamily="34" charset="0"/>
              </a:rPr>
              <a:t> by</a:t>
            </a:r>
            <a:endParaRPr lang="fr-FR" sz="12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3AA20FDC-9A2E-433C-B06F-D3F141EC13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66428"/>
            <a:ext cx="2952374" cy="142620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163" y="4191108"/>
            <a:ext cx="390171" cy="272404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129" y="4191108"/>
            <a:ext cx="445324" cy="27240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259" y="4191108"/>
            <a:ext cx="463138" cy="272404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207" y="4191108"/>
            <a:ext cx="261257" cy="272404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273" y="4191108"/>
            <a:ext cx="288889" cy="272404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163" y="4637102"/>
            <a:ext cx="655099" cy="203069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516" y="4637096"/>
            <a:ext cx="610836" cy="20307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1077" y="4637096"/>
            <a:ext cx="194759" cy="20307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104" y="4637102"/>
            <a:ext cx="534055" cy="203069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5234DD5D-8B0B-4956-ACF2-22C22482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64" y="4387608"/>
            <a:ext cx="645731" cy="23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logo traxens 200x90">
            <a:extLst>
              <a:ext uri="{FF2B5EF4-FFF2-40B4-BE49-F238E27FC236}">
                <a16:creationId xmlns:a16="http://schemas.microsoft.com/office/drawing/2014/main" xmlns="" id="{1A19D134-4254-4A4C-9CD5-1D68849D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79" y="4412749"/>
            <a:ext cx="419023" cy="1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xmlns="" id="{BBC53FF7-47E5-4918-B916-936B1CC3D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6402" y="4169643"/>
            <a:ext cx="424692" cy="23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980ACC0A-0B20-4269-AB9B-AA6D03D9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81" y="4237752"/>
            <a:ext cx="558696" cy="10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 descr="Afficher l'image d'origine">
            <a:extLst>
              <a:ext uri="{FF2B5EF4-FFF2-40B4-BE49-F238E27FC236}">
                <a16:creationId xmlns:a16="http://schemas.microsoft.com/office/drawing/2014/main" xmlns="" id="{A3F1E7C6-61BD-4CDF-A888-E6030AB74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3324" y="4180477"/>
            <a:ext cx="506145" cy="1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C517BC61-403E-4AA7-A650-E9CAB98513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97" y="4169643"/>
            <a:ext cx="370840" cy="232576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4678C027-6226-47B0-B640-1223F60F429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407" y="4203257"/>
            <a:ext cx="626995" cy="18606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47CC20C9-11DC-4BE5-94AA-1EB13D8615B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138" y="4610504"/>
            <a:ext cx="539082" cy="255833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E430D42E-7FA3-4DF9-8BB7-D9D844BEA48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4"/>
          <a:stretch/>
        </p:blipFill>
        <p:spPr>
          <a:xfrm>
            <a:off x="6061881" y="4633422"/>
            <a:ext cx="557040" cy="232576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A3E78BB9-36A9-47CD-B855-9D221C3A428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721" y="4423786"/>
            <a:ext cx="613691" cy="232576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EEEF6450-83BF-450A-BEC9-5DDC39B5E4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08" y="4650504"/>
            <a:ext cx="457154" cy="193062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xmlns="" id="{3B8E97B2-629E-47BD-8C32-4714E9755C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71" y="4641303"/>
            <a:ext cx="376972" cy="232576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7C08AAE5-E0C2-442D-B598-DE617F30CE6C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396" y="4418796"/>
            <a:ext cx="413916" cy="208133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xmlns="" id="{10870370-4316-456A-8F6F-388DAA2F9C23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366" y="4637722"/>
            <a:ext cx="418857" cy="23257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xmlns="" id="{3B25A54C-4C36-4D02-BB25-22404A9FB7D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52" y="4652617"/>
            <a:ext cx="242391" cy="207420"/>
          </a:xfrm>
          <a:prstGeom prst="rect">
            <a:avLst/>
          </a:prstGeom>
        </p:spPr>
      </p:pic>
      <p:pic>
        <p:nvPicPr>
          <p:cNvPr id="77" name="Espace réservé du contenu 7">
            <a:extLst>
              <a:ext uri="{FF2B5EF4-FFF2-40B4-BE49-F238E27FC236}">
                <a16:creationId xmlns:a16="http://schemas.microsoft.com/office/drawing/2014/main" xmlns="" id="{C5D8D26E-2A19-4602-9D5F-1BD4F4E845E2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32" y="4476842"/>
            <a:ext cx="512139" cy="144709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xmlns="" id="{05A6EEC7-7D4E-488B-9C26-0656FF1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1164" y="4188047"/>
            <a:ext cx="645731" cy="188012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xmlns="" id="{8CCD58F0-67A9-4048-A646-485531149DD0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169" y="4425543"/>
            <a:ext cx="516652" cy="162802"/>
          </a:xfrm>
          <a:prstGeom prst="rect">
            <a:avLst/>
          </a:prstGeom>
        </p:spPr>
      </p:pic>
      <p:sp>
        <p:nvSpPr>
          <p:cNvPr id="80" name="Content Placeholder 2"/>
          <p:cNvSpPr txBox="1">
            <a:spLocks/>
          </p:cNvSpPr>
          <p:nvPr/>
        </p:nvSpPr>
        <p:spPr>
          <a:xfrm>
            <a:off x="395536" y="3794753"/>
            <a:ext cx="4320480" cy="624350"/>
          </a:xfrm>
          <a:prstGeom prst="rect">
            <a:avLst/>
          </a:prstGeom>
        </p:spPr>
        <p:txBody>
          <a:bodyPr lIns="91428" tIns="45714" rIns="91428" bIns="45714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fr-FR" sz="1600" b="1" dirty="0" err="1">
                <a:solidFill>
                  <a:srgbClr val="000000"/>
                </a:solidFill>
                <a:latin typeface="Arial Rounded MT Bold" pitchFamily="34" charset="0"/>
              </a:rPr>
              <a:t>Supported</a:t>
            </a:r>
            <a:r>
              <a:rPr lang="fr-FR" sz="1600" b="1" dirty="0">
                <a:solidFill>
                  <a:srgbClr val="000000"/>
                </a:solidFill>
                <a:latin typeface="Arial Rounded MT Bold" pitchFamily="34" charset="0"/>
              </a:rPr>
              <a:t> by</a:t>
            </a:r>
            <a:endParaRPr lang="fr-FR" sz="12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4716016" y="3794753"/>
            <a:ext cx="4320480" cy="624350"/>
          </a:xfrm>
          <a:prstGeom prst="rect">
            <a:avLst/>
          </a:prstGeom>
        </p:spPr>
        <p:txBody>
          <a:bodyPr lIns="91428" tIns="45714" rIns="91428" bIns="45714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fr-FR" sz="1600" b="1" dirty="0" err="1">
                <a:solidFill>
                  <a:srgbClr val="000000"/>
                </a:solidFill>
                <a:latin typeface="Arial Rounded MT Bold" pitchFamily="34" charset="0"/>
              </a:rPr>
              <a:t>With</a:t>
            </a:r>
            <a:r>
              <a:rPr lang="fr-FR" sz="1600" b="1" dirty="0">
                <a:solidFill>
                  <a:srgbClr val="000000"/>
                </a:solidFill>
                <a:latin typeface="Arial Rounded MT Bold" pitchFamily="34" charset="0"/>
              </a:rPr>
              <a:t> major </a:t>
            </a:r>
            <a:r>
              <a:rPr lang="fr-FR" sz="1600" b="1" dirty="0" err="1">
                <a:solidFill>
                  <a:srgbClr val="000000"/>
                </a:solidFill>
                <a:latin typeface="Arial Rounded MT Bold" pitchFamily="34" charset="0"/>
              </a:rPr>
              <a:t>companies</a:t>
            </a:r>
            <a:endParaRPr lang="fr-FR" sz="12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2" y="1921300"/>
            <a:ext cx="1055165" cy="1297927"/>
          </a:xfrm>
          <a:prstGeom prst="rect">
            <a:avLst/>
          </a:prstGeom>
        </p:spPr>
      </p:pic>
      <p:pic>
        <p:nvPicPr>
          <p:cNvPr id="39" name="Picture 5" descr="http://www.enerzine.com/UserFiles/Image/breve14433b.jp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21" y="1919195"/>
            <a:ext cx="1171051" cy="1290454"/>
          </a:xfrm>
          <a:prstGeom prst="rect">
            <a:avLst/>
          </a:prstGeom>
          <a:noFill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14" y="1922593"/>
            <a:ext cx="1184887" cy="128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 descr="\\Atlas.edf.fr\co\edfos\Etat-Major.010\RDD-Puteaux.007\AFFAIRES\A180 - AF014164 - EQ ALLAR 2 - EUROMED\02 - ETUDES DE CONCEPTION\D - PRO\COMMUNICATION\2015-03 présentation générale\Montage_petit.jpg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" y="1922593"/>
            <a:ext cx="2307134" cy="128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Grp="1"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06" y="1914708"/>
            <a:ext cx="2314683" cy="12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07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" y="-92546"/>
            <a:ext cx="9324528" cy="5242785"/>
          </a:xfrm>
          <a:prstGeom prst="rect">
            <a:avLst/>
          </a:prstGeom>
        </p:spPr>
      </p:pic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xmlns="" id="{A4BC4EA7-0D02-44C4-80CB-F2C802D783B5}"/>
              </a:ext>
            </a:extLst>
          </p:cNvPr>
          <p:cNvSpPr/>
          <p:nvPr/>
        </p:nvSpPr>
        <p:spPr>
          <a:xfrm>
            <a:off x="605270" y="2358025"/>
            <a:ext cx="3312000" cy="357200"/>
          </a:xfrm>
          <a:prstGeom prst="round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4" rIns="91428" bIns="45714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ysClr val="windowText" lastClr="000000"/>
                </a:solidFill>
                <a:latin typeface="Calibri"/>
              </a:rPr>
              <a:t>Intelligent &amp; efficient logistic</a:t>
            </a:r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xmlns="" id="{2D3BC4DB-BE5D-4064-83DE-31944BB7278E}"/>
              </a:ext>
            </a:extLst>
          </p:cNvPr>
          <p:cNvSpPr/>
          <p:nvPr/>
        </p:nvSpPr>
        <p:spPr>
          <a:xfrm>
            <a:off x="605270" y="2904136"/>
            <a:ext cx="3312000" cy="612353"/>
          </a:xfrm>
          <a:prstGeom prst="roundRect">
            <a:avLst/>
          </a:prstGeom>
          <a:solidFill>
            <a:sysClr val="window" lastClr="FFFFFF"/>
          </a:solidFill>
          <a:ln w="9525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4" rIns="91428" bIns="45714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B050"/>
                </a:solidFill>
                <a:latin typeface="Calibri"/>
              </a:rPr>
              <a:t>Industrial &amp; energy excellence to improve environmental efficiency</a:t>
            </a:r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xmlns="" id="{9969BA46-8765-4437-9C77-CD3BB1477EA0}"/>
              </a:ext>
            </a:extLst>
          </p:cNvPr>
          <p:cNvSpPr/>
          <p:nvPr/>
        </p:nvSpPr>
        <p:spPr>
          <a:xfrm>
            <a:off x="605270" y="3705405"/>
            <a:ext cx="3312000" cy="357200"/>
          </a:xfrm>
          <a:prstGeom prst="roundRect">
            <a:avLst/>
          </a:prstGeom>
          <a:solidFill>
            <a:sysClr val="window" lastClr="FFFFFF"/>
          </a:solidFill>
          <a:ln w="9525">
            <a:solidFill>
              <a:srgbClr val="4F81BD">
                <a:lumMod val="60000"/>
                <a:lumOff val="4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4" rIns="91428" bIns="45714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</a:rPr>
              <a:t>Best-in-class digital offer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112060" y="1604605"/>
            <a:ext cx="4032450" cy="2981503"/>
            <a:chOff x="2087791" y="685142"/>
            <a:chExt cx="5571568" cy="4222800"/>
          </a:xfrm>
        </p:grpSpPr>
        <p:graphicFrame>
          <p:nvGraphicFramePr>
            <p:cNvPr id="25" name="Diagramme 24">
              <a:extLst>
                <a:ext uri="{FF2B5EF4-FFF2-40B4-BE49-F238E27FC236}">
                  <a16:creationId xmlns:a16="http://schemas.microsoft.com/office/drawing/2014/main" xmlns="" id="{402C1398-AB01-4FD4-BA75-2E80BBD7D4CC}"/>
                </a:ext>
              </a:extLst>
            </p:cNvPr>
            <p:cNvGraphicFramePr/>
            <p:nvPr/>
          </p:nvGraphicFramePr>
          <p:xfrm>
            <a:off x="2087791" y="685142"/>
            <a:ext cx="5571568" cy="4222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6" name="Graphique 8" descr="Diable">
              <a:extLst>
                <a:ext uri="{FF2B5EF4-FFF2-40B4-BE49-F238E27FC236}">
                  <a16:creationId xmlns:a16="http://schemas.microsoft.com/office/drawing/2014/main" xmlns="" id="{351CC3D6-DFB9-4D2C-B81E-7016846C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280508" y="1007611"/>
              <a:ext cx="621000" cy="621000"/>
            </a:xfrm>
            <a:prstGeom prst="rect">
              <a:avLst/>
            </a:prstGeom>
          </p:spPr>
        </p:pic>
        <p:sp>
          <p:nvSpPr>
            <p:cNvPr id="27" name="Forme libre : forme 2">
              <a:extLst>
                <a:ext uri="{FF2B5EF4-FFF2-40B4-BE49-F238E27FC236}">
                  <a16:creationId xmlns:a16="http://schemas.microsoft.com/office/drawing/2014/main" xmlns="" id="{7B0709C8-F330-4EB1-8E82-7AEEA8077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4304" y="2053536"/>
              <a:ext cx="501069" cy="513000"/>
            </a:xfrm>
            <a:custGeom>
              <a:avLst/>
              <a:gdLst>
                <a:gd name="connsiteX0" fmla="*/ 724376 w 800100"/>
                <a:gd name="connsiteY0" fmla="*/ 262414 h 819150"/>
                <a:gd name="connsiteX1" fmla="*/ 653891 w 800100"/>
                <a:gd name="connsiteY1" fmla="*/ 171926 h 819150"/>
                <a:gd name="connsiteX2" fmla="*/ 653891 w 800100"/>
                <a:gd name="connsiteY2" fmla="*/ 163354 h 819150"/>
                <a:gd name="connsiteX3" fmla="*/ 535781 w 800100"/>
                <a:gd name="connsiteY3" fmla="*/ 45244 h 819150"/>
                <a:gd name="connsiteX4" fmla="*/ 481489 w 800100"/>
                <a:gd name="connsiteY4" fmla="*/ 58579 h 819150"/>
                <a:gd name="connsiteX5" fmla="*/ 383381 w 800100"/>
                <a:gd name="connsiteY5" fmla="*/ 7144 h 819150"/>
                <a:gd name="connsiteX6" fmla="*/ 270034 w 800100"/>
                <a:gd name="connsiteY6" fmla="*/ 89059 h 819150"/>
                <a:gd name="connsiteX7" fmla="*/ 211931 w 800100"/>
                <a:gd name="connsiteY7" fmla="*/ 73819 h 819150"/>
                <a:gd name="connsiteX8" fmla="*/ 92869 w 800100"/>
                <a:gd name="connsiteY8" fmla="*/ 192881 h 819150"/>
                <a:gd name="connsiteX9" fmla="*/ 113824 w 800100"/>
                <a:gd name="connsiteY9" fmla="*/ 259556 h 819150"/>
                <a:gd name="connsiteX10" fmla="*/ 7144 w 800100"/>
                <a:gd name="connsiteY10" fmla="*/ 397669 h 819150"/>
                <a:gd name="connsiteX11" fmla="*/ 150019 w 800100"/>
                <a:gd name="connsiteY11" fmla="*/ 540544 h 819150"/>
                <a:gd name="connsiteX12" fmla="*/ 184309 w 800100"/>
                <a:gd name="connsiteY12" fmla="*/ 536734 h 819150"/>
                <a:gd name="connsiteX13" fmla="*/ 335756 w 800100"/>
                <a:gd name="connsiteY13" fmla="*/ 688181 h 819150"/>
                <a:gd name="connsiteX14" fmla="*/ 331946 w 800100"/>
                <a:gd name="connsiteY14" fmla="*/ 778669 h 819150"/>
                <a:gd name="connsiteX15" fmla="*/ 326231 w 800100"/>
                <a:gd name="connsiteY15" fmla="*/ 792004 h 819150"/>
                <a:gd name="connsiteX16" fmla="*/ 317659 w 800100"/>
                <a:gd name="connsiteY16" fmla="*/ 800576 h 819150"/>
                <a:gd name="connsiteX17" fmla="*/ 324326 w 800100"/>
                <a:gd name="connsiteY17" fmla="*/ 816769 h 819150"/>
                <a:gd name="connsiteX18" fmla="*/ 429101 w 800100"/>
                <a:gd name="connsiteY18" fmla="*/ 816769 h 819150"/>
                <a:gd name="connsiteX19" fmla="*/ 437674 w 800100"/>
                <a:gd name="connsiteY19" fmla="*/ 802481 h 819150"/>
                <a:gd name="connsiteX20" fmla="*/ 430054 w 800100"/>
                <a:gd name="connsiteY20" fmla="*/ 790099 h 819150"/>
                <a:gd name="connsiteX21" fmla="*/ 424339 w 800100"/>
                <a:gd name="connsiteY21" fmla="*/ 776764 h 819150"/>
                <a:gd name="connsiteX22" fmla="*/ 420529 w 800100"/>
                <a:gd name="connsiteY22" fmla="*/ 661511 h 819150"/>
                <a:gd name="connsiteX23" fmla="*/ 421481 w 800100"/>
                <a:gd name="connsiteY23" fmla="*/ 659606 h 819150"/>
                <a:gd name="connsiteX24" fmla="*/ 523399 w 800100"/>
                <a:gd name="connsiteY24" fmla="*/ 578644 h 819150"/>
                <a:gd name="connsiteX25" fmla="*/ 647224 w 800100"/>
                <a:gd name="connsiteY25" fmla="*/ 476726 h 819150"/>
                <a:gd name="connsiteX26" fmla="*/ 684371 w 800100"/>
                <a:gd name="connsiteY26" fmla="*/ 483394 h 819150"/>
                <a:gd name="connsiteX27" fmla="*/ 798671 w 800100"/>
                <a:gd name="connsiteY27" fmla="*/ 369094 h 819150"/>
                <a:gd name="connsiteX28" fmla="*/ 724376 w 800100"/>
                <a:gd name="connsiteY28" fmla="*/ 262414 h 819150"/>
                <a:gd name="connsiteX29" fmla="*/ 381476 w 800100"/>
                <a:gd name="connsiteY29" fmla="*/ 552926 h 819150"/>
                <a:gd name="connsiteX30" fmla="*/ 361474 w 800100"/>
                <a:gd name="connsiteY30" fmla="*/ 472916 h 819150"/>
                <a:gd name="connsiteX31" fmla="*/ 426244 w 800100"/>
                <a:gd name="connsiteY31" fmla="*/ 451009 h 819150"/>
                <a:gd name="connsiteX32" fmla="*/ 381476 w 800100"/>
                <a:gd name="connsiteY32" fmla="*/ 552926 h 819150"/>
                <a:gd name="connsiteX33" fmla="*/ 237649 w 800100"/>
                <a:gd name="connsiteY33" fmla="*/ 510064 h 819150"/>
                <a:gd name="connsiteX34" fmla="*/ 279559 w 800100"/>
                <a:gd name="connsiteY34" fmla="*/ 458629 h 819150"/>
                <a:gd name="connsiteX35" fmla="*/ 306229 w 800100"/>
                <a:gd name="connsiteY35" fmla="*/ 468154 h 819150"/>
                <a:gd name="connsiteX36" fmla="*/ 335756 w 800100"/>
                <a:gd name="connsiteY36" fmla="*/ 585311 h 819150"/>
                <a:gd name="connsiteX37" fmla="*/ 237649 w 800100"/>
                <a:gd name="connsiteY37" fmla="*/ 510064 h 819150"/>
                <a:gd name="connsiteX38" fmla="*/ 501491 w 800100"/>
                <a:gd name="connsiteY38" fmla="*/ 535781 h 819150"/>
                <a:gd name="connsiteX39" fmla="*/ 422434 w 800100"/>
                <a:gd name="connsiteY39" fmla="*/ 580549 h 819150"/>
                <a:gd name="connsiteX40" fmla="*/ 491014 w 800100"/>
                <a:gd name="connsiteY40" fmla="*/ 439579 h 819150"/>
                <a:gd name="connsiteX41" fmla="*/ 573881 w 800100"/>
                <a:gd name="connsiteY41" fmla="*/ 463391 h 819150"/>
                <a:gd name="connsiteX42" fmla="*/ 600551 w 800100"/>
                <a:gd name="connsiteY42" fmla="*/ 460534 h 819150"/>
                <a:gd name="connsiteX43" fmla="*/ 501491 w 800100"/>
                <a:gd name="connsiteY43" fmla="*/ 535781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00100" h="819150">
                  <a:moveTo>
                    <a:pt x="724376" y="262414"/>
                  </a:moveTo>
                  <a:cubicBezTo>
                    <a:pt x="712946" y="224314"/>
                    <a:pt x="688181" y="191929"/>
                    <a:pt x="653891" y="171926"/>
                  </a:cubicBezTo>
                  <a:cubicBezTo>
                    <a:pt x="653891" y="169069"/>
                    <a:pt x="653891" y="166211"/>
                    <a:pt x="653891" y="163354"/>
                  </a:cubicBezTo>
                  <a:cubicBezTo>
                    <a:pt x="654844" y="98584"/>
                    <a:pt x="601504" y="45244"/>
                    <a:pt x="535781" y="45244"/>
                  </a:cubicBezTo>
                  <a:cubicBezTo>
                    <a:pt x="515779" y="45244"/>
                    <a:pt x="497681" y="50006"/>
                    <a:pt x="481489" y="58579"/>
                  </a:cubicBezTo>
                  <a:cubicBezTo>
                    <a:pt x="459581" y="27146"/>
                    <a:pt x="424339" y="7144"/>
                    <a:pt x="383381" y="7144"/>
                  </a:cubicBezTo>
                  <a:cubicBezTo>
                    <a:pt x="330994" y="7144"/>
                    <a:pt x="286226" y="41434"/>
                    <a:pt x="270034" y="89059"/>
                  </a:cubicBezTo>
                  <a:cubicBezTo>
                    <a:pt x="252889" y="79534"/>
                    <a:pt x="232886" y="73819"/>
                    <a:pt x="211931" y="73819"/>
                  </a:cubicBezTo>
                  <a:cubicBezTo>
                    <a:pt x="146209" y="73819"/>
                    <a:pt x="92869" y="127159"/>
                    <a:pt x="92869" y="192881"/>
                  </a:cubicBezTo>
                  <a:cubicBezTo>
                    <a:pt x="92869" y="217646"/>
                    <a:pt x="100489" y="240506"/>
                    <a:pt x="113824" y="259556"/>
                  </a:cubicBezTo>
                  <a:cubicBezTo>
                    <a:pt x="51911" y="275749"/>
                    <a:pt x="7144" y="330994"/>
                    <a:pt x="7144" y="397669"/>
                  </a:cubicBezTo>
                  <a:cubicBezTo>
                    <a:pt x="7144" y="476726"/>
                    <a:pt x="70961" y="540544"/>
                    <a:pt x="150019" y="540544"/>
                  </a:cubicBezTo>
                  <a:cubicBezTo>
                    <a:pt x="161449" y="540544"/>
                    <a:pt x="172879" y="538639"/>
                    <a:pt x="184309" y="536734"/>
                  </a:cubicBezTo>
                  <a:cubicBezTo>
                    <a:pt x="230029" y="557689"/>
                    <a:pt x="330994" y="618649"/>
                    <a:pt x="335756" y="688181"/>
                  </a:cubicBezTo>
                  <a:lnTo>
                    <a:pt x="331946" y="778669"/>
                  </a:lnTo>
                  <a:cubicBezTo>
                    <a:pt x="331946" y="783431"/>
                    <a:pt x="330041" y="788194"/>
                    <a:pt x="326231" y="792004"/>
                  </a:cubicBezTo>
                  <a:lnTo>
                    <a:pt x="317659" y="800576"/>
                  </a:lnTo>
                  <a:cubicBezTo>
                    <a:pt x="311944" y="807244"/>
                    <a:pt x="315754" y="816769"/>
                    <a:pt x="324326" y="816769"/>
                  </a:cubicBezTo>
                  <a:lnTo>
                    <a:pt x="429101" y="816769"/>
                  </a:lnTo>
                  <a:cubicBezTo>
                    <a:pt x="436721" y="816769"/>
                    <a:pt x="440531" y="809149"/>
                    <a:pt x="437674" y="802481"/>
                  </a:cubicBezTo>
                  <a:cubicBezTo>
                    <a:pt x="437674" y="802481"/>
                    <a:pt x="432911" y="792956"/>
                    <a:pt x="430054" y="790099"/>
                  </a:cubicBezTo>
                  <a:cubicBezTo>
                    <a:pt x="427196" y="786289"/>
                    <a:pt x="424339" y="782479"/>
                    <a:pt x="424339" y="776764"/>
                  </a:cubicBezTo>
                  <a:lnTo>
                    <a:pt x="420529" y="661511"/>
                  </a:lnTo>
                  <a:cubicBezTo>
                    <a:pt x="420529" y="660559"/>
                    <a:pt x="421481" y="659606"/>
                    <a:pt x="421481" y="659606"/>
                  </a:cubicBezTo>
                  <a:cubicBezTo>
                    <a:pt x="429101" y="625316"/>
                    <a:pt x="474821" y="602456"/>
                    <a:pt x="523399" y="578644"/>
                  </a:cubicBezTo>
                  <a:cubicBezTo>
                    <a:pt x="571976" y="554831"/>
                    <a:pt x="629126" y="526256"/>
                    <a:pt x="647224" y="476726"/>
                  </a:cubicBezTo>
                  <a:cubicBezTo>
                    <a:pt x="658654" y="480536"/>
                    <a:pt x="671036" y="483394"/>
                    <a:pt x="684371" y="483394"/>
                  </a:cubicBezTo>
                  <a:cubicBezTo>
                    <a:pt x="747236" y="483394"/>
                    <a:pt x="798671" y="431959"/>
                    <a:pt x="798671" y="369094"/>
                  </a:cubicBezTo>
                  <a:cubicBezTo>
                    <a:pt x="797719" y="320516"/>
                    <a:pt x="767239" y="278606"/>
                    <a:pt x="724376" y="262414"/>
                  </a:cubicBezTo>
                  <a:close/>
                  <a:moveTo>
                    <a:pt x="381476" y="552926"/>
                  </a:moveTo>
                  <a:cubicBezTo>
                    <a:pt x="378619" y="529114"/>
                    <a:pt x="372904" y="500539"/>
                    <a:pt x="361474" y="472916"/>
                  </a:cubicBezTo>
                  <a:cubicBezTo>
                    <a:pt x="385286" y="470059"/>
                    <a:pt x="407194" y="462439"/>
                    <a:pt x="426244" y="451009"/>
                  </a:cubicBezTo>
                  <a:cubicBezTo>
                    <a:pt x="406241" y="485299"/>
                    <a:pt x="391001" y="522446"/>
                    <a:pt x="381476" y="552926"/>
                  </a:cubicBezTo>
                  <a:close/>
                  <a:moveTo>
                    <a:pt x="237649" y="510064"/>
                  </a:moveTo>
                  <a:cubicBezTo>
                    <a:pt x="254794" y="496729"/>
                    <a:pt x="269081" y="478631"/>
                    <a:pt x="279559" y="458629"/>
                  </a:cubicBezTo>
                  <a:cubicBezTo>
                    <a:pt x="288131" y="462439"/>
                    <a:pt x="296704" y="466249"/>
                    <a:pt x="306229" y="468154"/>
                  </a:cubicBezTo>
                  <a:cubicBezTo>
                    <a:pt x="330994" y="509111"/>
                    <a:pt x="335756" y="555784"/>
                    <a:pt x="335756" y="585311"/>
                  </a:cubicBezTo>
                  <a:cubicBezTo>
                    <a:pt x="305276" y="552926"/>
                    <a:pt x="266224" y="527209"/>
                    <a:pt x="237649" y="510064"/>
                  </a:cubicBezTo>
                  <a:close/>
                  <a:moveTo>
                    <a:pt x="501491" y="535781"/>
                  </a:moveTo>
                  <a:cubicBezTo>
                    <a:pt x="473869" y="549116"/>
                    <a:pt x="445294" y="563404"/>
                    <a:pt x="422434" y="580549"/>
                  </a:cubicBezTo>
                  <a:cubicBezTo>
                    <a:pt x="434816" y="541496"/>
                    <a:pt x="456724" y="482441"/>
                    <a:pt x="491014" y="439579"/>
                  </a:cubicBezTo>
                  <a:cubicBezTo>
                    <a:pt x="514826" y="454819"/>
                    <a:pt x="543401" y="463391"/>
                    <a:pt x="573881" y="463391"/>
                  </a:cubicBezTo>
                  <a:cubicBezTo>
                    <a:pt x="583406" y="463391"/>
                    <a:pt x="591979" y="462439"/>
                    <a:pt x="600551" y="460534"/>
                  </a:cubicBezTo>
                  <a:cubicBezTo>
                    <a:pt x="590074" y="490061"/>
                    <a:pt x="552926" y="510064"/>
                    <a:pt x="501491" y="535781"/>
                  </a:cubicBezTo>
                  <a:close/>
                </a:path>
              </a:pathLst>
            </a:custGeom>
            <a:solidFill>
              <a:srgbClr val="92D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8" name="Graphique 10" descr="Répéter">
              <a:extLst>
                <a:ext uri="{FF2B5EF4-FFF2-40B4-BE49-F238E27FC236}">
                  <a16:creationId xmlns:a16="http://schemas.microsoft.com/office/drawing/2014/main" xmlns="" id="{C03674EE-1B71-4C4F-8A08-FCF8E43C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581385" y="2938599"/>
              <a:ext cx="685800" cy="685800"/>
            </a:xfrm>
            <a:prstGeom prst="rect">
              <a:avLst/>
            </a:prstGeom>
          </p:spPr>
        </p:pic>
        <p:pic>
          <p:nvPicPr>
            <p:cNvPr id="29" name="Graphique 7" descr="Smartphone">
              <a:extLst>
                <a:ext uri="{FF2B5EF4-FFF2-40B4-BE49-F238E27FC236}">
                  <a16:creationId xmlns:a16="http://schemas.microsoft.com/office/drawing/2014/main" xmlns="" id="{0327FA27-68A0-4884-A580-B2926120C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2220465" y="3916514"/>
              <a:ext cx="685800" cy="685800"/>
            </a:xfrm>
            <a:prstGeom prst="rect">
              <a:avLst/>
            </a:prstGeom>
          </p:spPr>
        </p:pic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6EB2F76D-2C0C-4ADB-9580-9CBD4058F060}"/>
              </a:ext>
            </a:extLst>
          </p:cNvPr>
          <p:cNvSpPr txBox="1">
            <a:spLocks/>
          </p:cNvSpPr>
          <p:nvPr/>
        </p:nvSpPr>
        <p:spPr>
          <a:xfrm>
            <a:off x="-18510" y="1708052"/>
            <a:ext cx="4698522" cy="373351"/>
          </a:xfrm>
          <a:prstGeom prst="rect">
            <a:avLst/>
          </a:prstGeom>
        </p:spPr>
        <p:txBody>
          <a:bodyPr lIns="91428" tIns="45714" rIns="91428" bIns="45714">
            <a:normAutofit fontScale="75000" lnSpcReduction="20000"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FFFF"/>
                </a:solidFill>
                <a:latin typeface="Calibri"/>
              </a:rPr>
              <a:t>3 Issues / 4 Operational Aims</a:t>
            </a:r>
            <a:endParaRPr lang="en-US" sz="3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" name="Picture 11" descr="card, credit, digital, finance, payment, payment gateway, safety icon">
            <a:extLst>
              <a:ext uri="{FF2B5EF4-FFF2-40B4-BE49-F238E27FC236}">
                <a16:creationId xmlns:a16="http://schemas.microsoft.com/office/drawing/2014/main" xmlns="" id="{B1431467-D843-4F88-8EE6-CDFB6290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9" y="3548502"/>
            <a:ext cx="498932" cy="4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8756EF4-EB07-4F91-A127-E577FDA8E37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6" y="3037470"/>
            <a:ext cx="325366" cy="342137"/>
          </a:xfrm>
          <a:prstGeom prst="rect">
            <a:avLst/>
          </a:prstGeom>
          <a:ln w="28575"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9C1572C-ABFB-45E7-AFC5-70E27B65076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91" y="2427867"/>
            <a:ext cx="533434" cy="254724"/>
          </a:xfrm>
          <a:prstGeom prst="rect">
            <a:avLst/>
          </a:prstGeom>
          <a:ln w="19050">
            <a:noFill/>
          </a:ln>
        </p:spPr>
      </p:pic>
      <p:sp>
        <p:nvSpPr>
          <p:cNvPr id="35" name="Rectangle 34"/>
          <p:cNvSpPr/>
          <p:nvPr/>
        </p:nvSpPr>
        <p:spPr>
          <a:xfrm>
            <a:off x="-144524" y="485449"/>
            <a:ext cx="9433048" cy="745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3AA20FDC-9A2E-433C-B06F-D3F141EC13E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552408"/>
            <a:ext cx="1350648" cy="6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95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7"/>
          <p:cNvSpPr txBox="1"/>
          <p:nvPr/>
        </p:nvSpPr>
        <p:spPr>
          <a:xfrm>
            <a:off x="5472608" y="2299033"/>
            <a:ext cx="2016000" cy="579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755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fr-FR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Business intelligence</a:t>
            </a:r>
          </a:p>
        </p:txBody>
      </p:sp>
      <p:sp>
        <p:nvSpPr>
          <p:cNvPr id="4" name="ZoneTexte 7"/>
          <p:cNvSpPr txBox="1"/>
          <p:nvPr/>
        </p:nvSpPr>
        <p:spPr>
          <a:xfrm>
            <a:off x="3456608" y="2301719"/>
            <a:ext cx="2016000" cy="579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755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fr-FR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Activity Monitoring 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179512" y="2355728"/>
            <a:ext cx="1331640" cy="33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5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fr-FR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FastLane </a:t>
            </a:r>
          </a:p>
        </p:txBody>
      </p:sp>
      <p:sp>
        <p:nvSpPr>
          <p:cNvPr id="7" name="ZoneTexte 7"/>
          <p:cNvSpPr txBox="1"/>
          <p:nvPr/>
        </p:nvSpPr>
        <p:spPr>
          <a:xfrm>
            <a:off x="1547888" y="2355728"/>
            <a:ext cx="2016000" cy="3356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755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fr-FR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Interoperability</a:t>
            </a:r>
          </a:p>
        </p:txBody>
      </p:sp>
      <p:sp>
        <p:nvSpPr>
          <p:cNvPr id="9" name="ZoneTexte 7"/>
          <p:cNvSpPr txBox="1"/>
          <p:nvPr/>
        </p:nvSpPr>
        <p:spPr>
          <a:xfrm>
            <a:off x="7488832" y="2301722"/>
            <a:ext cx="1547664" cy="33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5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fr-FR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User </a:t>
            </a:r>
            <a:r>
              <a:rPr lang="fr-FR" sz="18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centric</a:t>
            </a:r>
            <a:r>
              <a:rPr lang="fr-FR" sz="1800" b="1" dirty="0">
                <a:solidFill>
                  <a:srgbClr val="F79646">
                    <a:lumMod val="75000"/>
                  </a:srgbClr>
                </a:solidFill>
                <a:latin typeface="Calibri"/>
                <a:ea typeface="MS Gothic" charset="-128"/>
                <a:cs typeface="Arial" charset="0"/>
              </a:rPr>
              <a:t> </a:t>
            </a:r>
          </a:p>
        </p:txBody>
      </p:sp>
      <p:grpSp>
        <p:nvGrpSpPr>
          <p:cNvPr id="10" name="Group 39"/>
          <p:cNvGrpSpPr/>
          <p:nvPr/>
        </p:nvGrpSpPr>
        <p:grpSpPr>
          <a:xfrm>
            <a:off x="6156180" y="1815668"/>
            <a:ext cx="569645" cy="427233"/>
            <a:chOff x="9847883" y="1564589"/>
            <a:chExt cx="703535" cy="703535"/>
          </a:xfrm>
        </p:grpSpPr>
        <p:sp>
          <p:nvSpPr>
            <p:cNvPr id="11" name="Oval 40"/>
            <p:cNvSpPr/>
            <p:nvPr/>
          </p:nvSpPr>
          <p:spPr>
            <a:xfrm>
              <a:off x="9847883" y="1564589"/>
              <a:ext cx="703535" cy="70353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41"/>
            <p:cNvSpPr/>
            <p:nvPr/>
          </p:nvSpPr>
          <p:spPr>
            <a:xfrm>
              <a:off x="10105603" y="1765530"/>
              <a:ext cx="432782" cy="496784"/>
            </a:xfrm>
            <a:custGeom>
              <a:avLst/>
              <a:gdLst>
                <a:gd name="connsiteX0" fmla="*/ 157163 w 432782"/>
                <a:gd name="connsiteY0" fmla="*/ 0 h 496784"/>
                <a:gd name="connsiteX1" fmla="*/ 214313 w 432782"/>
                <a:gd name="connsiteY1" fmla="*/ 19050 h 496784"/>
                <a:gd name="connsiteX2" fmla="*/ 432782 w 432782"/>
                <a:gd name="connsiteY2" fmla="*/ 240686 h 496784"/>
                <a:gd name="connsiteX3" fmla="*/ 418173 w 432782"/>
                <a:gd name="connsiteY3" fmla="*/ 287751 h 496784"/>
                <a:gd name="connsiteX4" fmla="*/ 164942 w 432782"/>
                <a:gd name="connsiteY4" fmla="*/ 495448 h 496784"/>
                <a:gd name="connsiteX5" fmla="*/ 151689 w 432782"/>
                <a:gd name="connsiteY5" fmla="*/ 496784 h 496784"/>
                <a:gd name="connsiteX6" fmla="*/ 0 w 432782"/>
                <a:gd name="connsiteY6" fmla="*/ 361950 h 496784"/>
                <a:gd name="connsiteX7" fmla="*/ 147638 w 432782"/>
                <a:gd name="connsiteY7" fmla="*/ 276225 h 4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782" h="496784">
                  <a:moveTo>
                    <a:pt x="157163" y="0"/>
                  </a:moveTo>
                  <a:lnTo>
                    <a:pt x="214313" y="19050"/>
                  </a:lnTo>
                  <a:lnTo>
                    <a:pt x="432782" y="240686"/>
                  </a:lnTo>
                  <a:lnTo>
                    <a:pt x="418173" y="287751"/>
                  </a:lnTo>
                  <a:cubicBezTo>
                    <a:pt x="373671" y="392963"/>
                    <a:pt x="279438" y="472019"/>
                    <a:pt x="164942" y="495448"/>
                  </a:cubicBezTo>
                  <a:lnTo>
                    <a:pt x="151689" y="496784"/>
                  </a:lnTo>
                  <a:lnTo>
                    <a:pt x="0" y="361950"/>
                  </a:lnTo>
                  <a:lnTo>
                    <a:pt x="147638" y="27622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Oval 42"/>
            <p:cNvSpPr/>
            <p:nvPr/>
          </p:nvSpPr>
          <p:spPr>
            <a:xfrm>
              <a:off x="10018677" y="1727922"/>
              <a:ext cx="389776" cy="3897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9"/>
            <p:cNvSpPr>
              <a:spLocks noEditPoints="1"/>
            </p:cNvSpPr>
            <p:nvPr/>
          </p:nvSpPr>
          <p:spPr bwMode="auto">
            <a:xfrm>
              <a:off x="9984432" y="1691473"/>
              <a:ext cx="450107" cy="462675"/>
            </a:xfrm>
            <a:custGeom>
              <a:avLst/>
              <a:gdLst>
                <a:gd name="T0" fmla="*/ 1457 w 4061"/>
                <a:gd name="T1" fmla="*/ 2215 h 3114"/>
                <a:gd name="T2" fmla="*/ 2339 w 4061"/>
                <a:gd name="T3" fmla="*/ 1526 h 3114"/>
                <a:gd name="T4" fmla="*/ 2282 w 4061"/>
                <a:gd name="T5" fmla="*/ 1698 h 3114"/>
                <a:gd name="T6" fmla="*/ 2081 w 4061"/>
                <a:gd name="T7" fmla="*/ 1793 h 3114"/>
                <a:gd name="T8" fmla="*/ 1847 w 4061"/>
                <a:gd name="T9" fmla="*/ 1750 h 3114"/>
                <a:gd name="T10" fmla="*/ 1722 w 4061"/>
                <a:gd name="T11" fmla="*/ 1596 h 3114"/>
                <a:gd name="T12" fmla="*/ 1778 w 4061"/>
                <a:gd name="T13" fmla="*/ 1417 h 3114"/>
                <a:gd name="T14" fmla="*/ 1980 w 4061"/>
                <a:gd name="T15" fmla="*/ 1322 h 3114"/>
                <a:gd name="T16" fmla="*/ 2191 w 4061"/>
                <a:gd name="T17" fmla="*/ 1353 h 3114"/>
                <a:gd name="T18" fmla="*/ 1611 w 4061"/>
                <a:gd name="T19" fmla="*/ 272 h 3114"/>
                <a:gd name="T20" fmla="*/ 1324 w 4061"/>
                <a:gd name="T21" fmla="*/ 349 h 3114"/>
                <a:gd name="T22" fmla="*/ 866 w 4061"/>
                <a:gd name="T23" fmla="*/ 579 h 3114"/>
                <a:gd name="T24" fmla="*/ 634 w 4061"/>
                <a:gd name="T25" fmla="*/ 778 h 3114"/>
                <a:gd name="T26" fmla="*/ 700 w 4061"/>
                <a:gd name="T27" fmla="*/ 1109 h 3114"/>
                <a:gd name="T28" fmla="*/ 329 w 4061"/>
                <a:gd name="T29" fmla="*/ 1326 h 3114"/>
                <a:gd name="T30" fmla="*/ 304 w 4061"/>
                <a:gd name="T31" fmla="*/ 1619 h 3114"/>
                <a:gd name="T32" fmla="*/ 423 w 4061"/>
                <a:gd name="T33" fmla="*/ 2044 h 3114"/>
                <a:gd name="T34" fmla="*/ 557 w 4061"/>
                <a:gd name="T35" fmla="*/ 2248 h 3114"/>
                <a:gd name="T36" fmla="*/ 1059 w 4061"/>
                <a:gd name="T37" fmla="*/ 2388 h 3114"/>
                <a:gd name="T38" fmla="*/ 1206 w 4061"/>
                <a:gd name="T39" fmla="*/ 2722 h 3114"/>
                <a:gd name="T40" fmla="*/ 1702 w 4061"/>
                <a:gd name="T41" fmla="*/ 2859 h 3114"/>
                <a:gd name="T42" fmla="*/ 2251 w 4061"/>
                <a:gd name="T43" fmla="*/ 2872 h 3114"/>
                <a:gd name="T44" fmla="*/ 2761 w 4061"/>
                <a:gd name="T45" fmla="*/ 2758 h 3114"/>
                <a:gd name="T46" fmla="*/ 3194 w 4061"/>
                <a:gd name="T47" fmla="*/ 2536 h 3114"/>
                <a:gd name="T48" fmla="*/ 3427 w 4061"/>
                <a:gd name="T49" fmla="*/ 2337 h 3114"/>
                <a:gd name="T50" fmla="*/ 3361 w 4061"/>
                <a:gd name="T51" fmla="*/ 2005 h 3114"/>
                <a:gd name="T52" fmla="*/ 3732 w 4061"/>
                <a:gd name="T53" fmla="*/ 1788 h 3114"/>
                <a:gd name="T54" fmla="*/ 3756 w 4061"/>
                <a:gd name="T55" fmla="*/ 1496 h 3114"/>
                <a:gd name="T56" fmla="*/ 3638 w 4061"/>
                <a:gd name="T57" fmla="*/ 1071 h 3114"/>
                <a:gd name="T58" fmla="*/ 3508 w 4061"/>
                <a:gd name="T59" fmla="*/ 869 h 3114"/>
                <a:gd name="T60" fmla="*/ 3168 w 4061"/>
                <a:gd name="T61" fmla="*/ 560 h 3114"/>
                <a:gd name="T62" fmla="*/ 2719 w 4061"/>
                <a:gd name="T63" fmla="*/ 341 h 3114"/>
                <a:gd name="T64" fmla="*/ 2439 w 4061"/>
                <a:gd name="T65" fmla="*/ 270 h 3114"/>
                <a:gd name="T66" fmla="*/ 1951 w 4061"/>
                <a:gd name="T67" fmla="*/ 443 h 3114"/>
                <a:gd name="T68" fmla="*/ 2409 w 4061"/>
                <a:gd name="T69" fmla="*/ 27 h 3114"/>
                <a:gd name="T70" fmla="*/ 2984 w 4061"/>
                <a:gd name="T71" fmla="*/ 183 h 3114"/>
                <a:gd name="T72" fmla="*/ 3466 w 4061"/>
                <a:gd name="T73" fmla="*/ 457 h 3114"/>
                <a:gd name="T74" fmla="*/ 3823 w 4061"/>
                <a:gd name="T75" fmla="*/ 826 h 3114"/>
                <a:gd name="T76" fmla="*/ 4026 w 4061"/>
                <a:gd name="T77" fmla="*/ 1267 h 3114"/>
                <a:gd name="T78" fmla="*/ 4046 w 4061"/>
                <a:gd name="T79" fmla="*/ 1752 h 3114"/>
                <a:gd name="T80" fmla="*/ 3877 w 4061"/>
                <a:gd name="T81" fmla="*/ 2205 h 3114"/>
                <a:gd name="T82" fmla="*/ 3548 w 4061"/>
                <a:gd name="T83" fmla="*/ 2591 h 3114"/>
                <a:gd name="T84" fmla="*/ 3089 w 4061"/>
                <a:gd name="T85" fmla="*/ 2885 h 3114"/>
                <a:gd name="T86" fmla="*/ 2529 w 4061"/>
                <a:gd name="T87" fmla="*/ 3066 h 3114"/>
                <a:gd name="T88" fmla="*/ 1903 w 4061"/>
                <a:gd name="T89" fmla="*/ 3111 h 3114"/>
                <a:gd name="T90" fmla="*/ 1297 w 4061"/>
                <a:gd name="T91" fmla="*/ 3009 h 3114"/>
                <a:gd name="T92" fmla="*/ 775 w 4061"/>
                <a:gd name="T93" fmla="*/ 2780 h 3114"/>
                <a:gd name="T94" fmla="*/ 364 w 4061"/>
                <a:gd name="T95" fmla="*/ 2446 h 3114"/>
                <a:gd name="T96" fmla="*/ 96 w 4061"/>
                <a:gd name="T97" fmla="*/ 2030 h 3114"/>
                <a:gd name="T98" fmla="*/ 0 w 4061"/>
                <a:gd name="T99" fmla="*/ 1557 h 3114"/>
                <a:gd name="T100" fmla="*/ 96 w 4061"/>
                <a:gd name="T101" fmla="*/ 1084 h 3114"/>
                <a:gd name="T102" fmla="*/ 364 w 4061"/>
                <a:gd name="T103" fmla="*/ 668 h 3114"/>
                <a:gd name="T104" fmla="*/ 775 w 4061"/>
                <a:gd name="T105" fmla="*/ 335 h 3114"/>
                <a:gd name="T106" fmla="*/ 1297 w 4061"/>
                <a:gd name="T107" fmla="*/ 106 h 3114"/>
                <a:gd name="T108" fmla="*/ 1903 w 4061"/>
                <a:gd name="T109" fmla="*/ 3 h 3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61" h="3114">
                  <a:moveTo>
                    <a:pt x="1457" y="2215"/>
                  </a:moveTo>
                  <a:lnTo>
                    <a:pt x="2604" y="2215"/>
                  </a:lnTo>
                  <a:lnTo>
                    <a:pt x="2604" y="2388"/>
                  </a:lnTo>
                  <a:lnTo>
                    <a:pt x="1457" y="2388"/>
                  </a:lnTo>
                  <a:lnTo>
                    <a:pt x="1457" y="2215"/>
                  </a:lnTo>
                  <a:close/>
                  <a:moveTo>
                    <a:pt x="3132" y="711"/>
                  </a:moveTo>
                  <a:lnTo>
                    <a:pt x="2301" y="1441"/>
                  </a:lnTo>
                  <a:lnTo>
                    <a:pt x="2318" y="1468"/>
                  </a:lnTo>
                  <a:lnTo>
                    <a:pt x="2330" y="1496"/>
                  </a:lnTo>
                  <a:lnTo>
                    <a:pt x="2339" y="1526"/>
                  </a:lnTo>
                  <a:lnTo>
                    <a:pt x="2342" y="1557"/>
                  </a:lnTo>
                  <a:lnTo>
                    <a:pt x="2338" y="1596"/>
                  </a:lnTo>
                  <a:lnTo>
                    <a:pt x="2326" y="1633"/>
                  </a:lnTo>
                  <a:lnTo>
                    <a:pt x="2308" y="1667"/>
                  </a:lnTo>
                  <a:lnTo>
                    <a:pt x="2282" y="1698"/>
                  </a:lnTo>
                  <a:lnTo>
                    <a:pt x="2250" y="1726"/>
                  </a:lnTo>
                  <a:lnTo>
                    <a:pt x="2215" y="1750"/>
                  </a:lnTo>
                  <a:lnTo>
                    <a:pt x="2174" y="1769"/>
                  </a:lnTo>
                  <a:lnTo>
                    <a:pt x="2130" y="1784"/>
                  </a:lnTo>
                  <a:lnTo>
                    <a:pt x="2081" y="1793"/>
                  </a:lnTo>
                  <a:lnTo>
                    <a:pt x="2030" y="1796"/>
                  </a:lnTo>
                  <a:lnTo>
                    <a:pt x="1980" y="1793"/>
                  </a:lnTo>
                  <a:lnTo>
                    <a:pt x="1932" y="1784"/>
                  </a:lnTo>
                  <a:lnTo>
                    <a:pt x="1887" y="1769"/>
                  </a:lnTo>
                  <a:lnTo>
                    <a:pt x="1847" y="1750"/>
                  </a:lnTo>
                  <a:lnTo>
                    <a:pt x="1810" y="1726"/>
                  </a:lnTo>
                  <a:lnTo>
                    <a:pt x="1778" y="1698"/>
                  </a:lnTo>
                  <a:lnTo>
                    <a:pt x="1753" y="1667"/>
                  </a:lnTo>
                  <a:lnTo>
                    <a:pt x="1734" y="1633"/>
                  </a:lnTo>
                  <a:lnTo>
                    <a:pt x="1722" y="1596"/>
                  </a:lnTo>
                  <a:lnTo>
                    <a:pt x="1718" y="1557"/>
                  </a:lnTo>
                  <a:lnTo>
                    <a:pt x="1722" y="1519"/>
                  </a:lnTo>
                  <a:lnTo>
                    <a:pt x="1734" y="1482"/>
                  </a:lnTo>
                  <a:lnTo>
                    <a:pt x="1753" y="1448"/>
                  </a:lnTo>
                  <a:lnTo>
                    <a:pt x="1778" y="1417"/>
                  </a:lnTo>
                  <a:lnTo>
                    <a:pt x="1810" y="1389"/>
                  </a:lnTo>
                  <a:lnTo>
                    <a:pt x="1847" y="1364"/>
                  </a:lnTo>
                  <a:lnTo>
                    <a:pt x="1887" y="1345"/>
                  </a:lnTo>
                  <a:lnTo>
                    <a:pt x="1932" y="1331"/>
                  </a:lnTo>
                  <a:lnTo>
                    <a:pt x="1980" y="1322"/>
                  </a:lnTo>
                  <a:lnTo>
                    <a:pt x="2030" y="1319"/>
                  </a:lnTo>
                  <a:lnTo>
                    <a:pt x="2073" y="1321"/>
                  </a:lnTo>
                  <a:lnTo>
                    <a:pt x="2115" y="1328"/>
                  </a:lnTo>
                  <a:lnTo>
                    <a:pt x="2154" y="1339"/>
                  </a:lnTo>
                  <a:lnTo>
                    <a:pt x="2191" y="1353"/>
                  </a:lnTo>
                  <a:lnTo>
                    <a:pt x="3132" y="711"/>
                  </a:lnTo>
                  <a:close/>
                  <a:moveTo>
                    <a:pt x="1951" y="234"/>
                  </a:moveTo>
                  <a:lnTo>
                    <a:pt x="1835" y="241"/>
                  </a:lnTo>
                  <a:lnTo>
                    <a:pt x="1721" y="253"/>
                  </a:lnTo>
                  <a:lnTo>
                    <a:pt x="1611" y="272"/>
                  </a:lnTo>
                  <a:lnTo>
                    <a:pt x="1502" y="296"/>
                  </a:lnTo>
                  <a:lnTo>
                    <a:pt x="1396" y="325"/>
                  </a:lnTo>
                  <a:lnTo>
                    <a:pt x="1503" y="520"/>
                  </a:lnTo>
                  <a:lnTo>
                    <a:pt x="1430" y="543"/>
                  </a:lnTo>
                  <a:lnTo>
                    <a:pt x="1324" y="349"/>
                  </a:lnTo>
                  <a:lnTo>
                    <a:pt x="1224" y="386"/>
                  </a:lnTo>
                  <a:lnTo>
                    <a:pt x="1128" y="427"/>
                  </a:lnTo>
                  <a:lnTo>
                    <a:pt x="1037" y="473"/>
                  </a:lnTo>
                  <a:lnTo>
                    <a:pt x="950" y="525"/>
                  </a:lnTo>
                  <a:lnTo>
                    <a:pt x="866" y="579"/>
                  </a:lnTo>
                  <a:lnTo>
                    <a:pt x="1059" y="727"/>
                  </a:lnTo>
                  <a:lnTo>
                    <a:pt x="946" y="813"/>
                  </a:lnTo>
                  <a:lnTo>
                    <a:pt x="754" y="665"/>
                  </a:lnTo>
                  <a:lnTo>
                    <a:pt x="692" y="720"/>
                  </a:lnTo>
                  <a:lnTo>
                    <a:pt x="634" y="778"/>
                  </a:lnTo>
                  <a:lnTo>
                    <a:pt x="581" y="837"/>
                  </a:lnTo>
                  <a:lnTo>
                    <a:pt x="531" y="899"/>
                  </a:lnTo>
                  <a:lnTo>
                    <a:pt x="485" y="963"/>
                  </a:lnTo>
                  <a:lnTo>
                    <a:pt x="444" y="1029"/>
                  </a:lnTo>
                  <a:lnTo>
                    <a:pt x="700" y="1109"/>
                  </a:lnTo>
                  <a:lnTo>
                    <a:pt x="670" y="1166"/>
                  </a:lnTo>
                  <a:lnTo>
                    <a:pt x="415" y="1086"/>
                  </a:lnTo>
                  <a:lnTo>
                    <a:pt x="380" y="1165"/>
                  </a:lnTo>
                  <a:lnTo>
                    <a:pt x="351" y="1245"/>
                  </a:lnTo>
                  <a:lnTo>
                    <a:pt x="329" y="1326"/>
                  </a:lnTo>
                  <a:lnTo>
                    <a:pt x="313" y="1411"/>
                  </a:lnTo>
                  <a:lnTo>
                    <a:pt x="304" y="1496"/>
                  </a:lnTo>
                  <a:lnTo>
                    <a:pt x="577" y="1496"/>
                  </a:lnTo>
                  <a:lnTo>
                    <a:pt x="577" y="1619"/>
                  </a:lnTo>
                  <a:lnTo>
                    <a:pt x="304" y="1619"/>
                  </a:lnTo>
                  <a:lnTo>
                    <a:pt x="313" y="1707"/>
                  </a:lnTo>
                  <a:lnTo>
                    <a:pt x="330" y="1794"/>
                  </a:lnTo>
                  <a:lnTo>
                    <a:pt x="354" y="1880"/>
                  </a:lnTo>
                  <a:lnTo>
                    <a:pt x="385" y="1962"/>
                  </a:lnTo>
                  <a:lnTo>
                    <a:pt x="423" y="2044"/>
                  </a:lnTo>
                  <a:lnTo>
                    <a:pt x="676" y="1961"/>
                  </a:lnTo>
                  <a:lnTo>
                    <a:pt x="708" y="2018"/>
                  </a:lnTo>
                  <a:lnTo>
                    <a:pt x="453" y="2100"/>
                  </a:lnTo>
                  <a:lnTo>
                    <a:pt x="502" y="2175"/>
                  </a:lnTo>
                  <a:lnTo>
                    <a:pt x="557" y="2248"/>
                  </a:lnTo>
                  <a:lnTo>
                    <a:pt x="617" y="2319"/>
                  </a:lnTo>
                  <a:lnTo>
                    <a:pt x="683" y="2386"/>
                  </a:lnTo>
                  <a:lnTo>
                    <a:pt x="754" y="2449"/>
                  </a:lnTo>
                  <a:lnTo>
                    <a:pt x="946" y="2302"/>
                  </a:lnTo>
                  <a:lnTo>
                    <a:pt x="1059" y="2388"/>
                  </a:lnTo>
                  <a:lnTo>
                    <a:pt x="866" y="2536"/>
                  </a:lnTo>
                  <a:lnTo>
                    <a:pt x="945" y="2587"/>
                  </a:lnTo>
                  <a:lnTo>
                    <a:pt x="1029" y="2636"/>
                  </a:lnTo>
                  <a:lnTo>
                    <a:pt x="1115" y="2680"/>
                  </a:lnTo>
                  <a:lnTo>
                    <a:pt x="1206" y="2722"/>
                  </a:lnTo>
                  <a:lnTo>
                    <a:pt x="1299" y="2758"/>
                  </a:lnTo>
                  <a:lnTo>
                    <a:pt x="1396" y="2790"/>
                  </a:lnTo>
                  <a:lnTo>
                    <a:pt x="1495" y="2818"/>
                  </a:lnTo>
                  <a:lnTo>
                    <a:pt x="1598" y="2841"/>
                  </a:lnTo>
                  <a:lnTo>
                    <a:pt x="1702" y="2859"/>
                  </a:lnTo>
                  <a:lnTo>
                    <a:pt x="1810" y="2872"/>
                  </a:lnTo>
                  <a:lnTo>
                    <a:pt x="1920" y="2880"/>
                  </a:lnTo>
                  <a:lnTo>
                    <a:pt x="2030" y="2883"/>
                  </a:lnTo>
                  <a:lnTo>
                    <a:pt x="2141" y="2880"/>
                  </a:lnTo>
                  <a:lnTo>
                    <a:pt x="2251" y="2872"/>
                  </a:lnTo>
                  <a:lnTo>
                    <a:pt x="2358" y="2859"/>
                  </a:lnTo>
                  <a:lnTo>
                    <a:pt x="2462" y="2841"/>
                  </a:lnTo>
                  <a:lnTo>
                    <a:pt x="2565" y="2818"/>
                  </a:lnTo>
                  <a:lnTo>
                    <a:pt x="2664" y="2790"/>
                  </a:lnTo>
                  <a:lnTo>
                    <a:pt x="2761" y="2758"/>
                  </a:lnTo>
                  <a:lnTo>
                    <a:pt x="2856" y="2722"/>
                  </a:lnTo>
                  <a:lnTo>
                    <a:pt x="2945" y="2680"/>
                  </a:lnTo>
                  <a:lnTo>
                    <a:pt x="3033" y="2636"/>
                  </a:lnTo>
                  <a:lnTo>
                    <a:pt x="3115" y="2588"/>
                  </a:lnTo>
                  <a:lnTo>
                    <a:pt x="3194" y="2536"/>
                  </a:lnTo>
                  <a:lnTo>
                    <a:pt x="3001" y="2388"/>
                  </a:lnTo>
                  <a:lnTo>
                    <a:pt x="3114" y="2302"/>
                  </a:lnTo>
                  <a:lnTo>
                    <a:pt x="3306" y="2449"/>
                  </a:lnTo>
                  <a:lnTo>
                    <a:pt x="3368" y="2394"/>
                  </a:lnTo>
                  <a:lnTo>
                    <a:pt x="3427" y="2337"/>
                  </a:lnTo>
                  <a:lnTo>
                    <a:pt x="3481" y="2278"/>
                  </a:lnTo>
                  <a:lnTo>
                    <a:pt x="3531" y="2215"/>
                  </a:lnTo>
                  <a:lnTo>
                    <a:pt x="3575" y="2151"/>
                  </a:lnTo>
                  <a:lnTo>
                    <a:pt x="3616" y="2085"/>
                  </a:lnTo>
                  <a:lnTo>
                    <a:pt x="3361" y="2005"/>
                  </a:lnTo>
                  <a:lnTo>
                    <a:pt x="3390" y="1949"/>
                  </a:lnTo>
                  <a:lnTo>
                    <a:pt x="3646" y="2028"/>
                  </a:lnTo>
                  <a:lnTo>
                    <a:pt x="3681" y="1950"/>
                  </a:lnTo>
                  <a:lnTo>
                    <a:pt x="3710" y="1871"/>
                  </a:lnTo>
                  <a:lnTo>
                    <a:pt x="3732" y="1788"/>
                  </a:lnTo>
                  <a:lnTo>
                    <a:pt x="3748" y="1704"/>
                  </a:lnTo>
                  <a:lnTo>
                    <a:pt x="3756" y="1619"/>
                  </a:lnTo>
                  <a:lnTo>
                    <a:pt x="3483" y="1619"/>
                  </a:lnTo>
                  <a:lnTo>
                    <a:pt x="3483" y="1496"/>
                  </a:lnTo>
                  <a:lnTo>
                    <a:pt x="3756" y="1496"/>
                  </a:lnTo>
                  <a:lnTo>
                    <a:pt x="3747" y="1408"/>
                  </a:lnTo>
                  <a:lnTo>
                    <a:pt x="3730" y="1320"/>
                  </a:lnTo>
                  <a:lnTo>
                    <a:pt x="3706" y="1235"/>
                  </a:lnTo>
                  <a:lnTo>
                    <a:pt x="3676" y="1151"/>
                  </a:lnTo>
                  <a:lnTo>
                    <a:pt x="3638" y="1071"/>
                  </a:lnTo>
                  <a:lnTo>
                    <a:pt x="3385" y="1152"/>
                  </a:lnTo>
                  <a:lnTo>
                    <a:pt x="3354" y="1097"/>
                  </a:lnTo>
                  <a:lnTo>
                    <a:pt x="3608" y="1015"/>
                  </a:lnTo>
                  <a:lnTo>
                    <a:pt x="3561" y="941"/>
                  </a:lnTo>
                  <a:lnTo>
                    <a:pt x="3508" y="869"/>
                  </a:lnTo>
                  <a:lnTo>
                    <a:pt x="3449" y="801"/>
                  </a:lnTo>
                  <a:lnTo>
                    <a:pt x="3386" y="736"/>
                  </a:lnTo>
                  <a:lnTo>
                    <a:pt x="3318" y="673"/>
                  </a:lnTo>
                  <a:lnTo>
                    <a:pt x="3245" y="615"/>
                  </a:lnTo>
                  <a:lnTo>
                    <a:pt x="3168" y="560"/>
                  </a:lnTo>
                  <a:lnTo>
                    <a:pt x="3085" y="508"/>
                  </a:lnTo>
                  <a:lnTo>
                    <a:pt x="3000" y="459"/>
                  </a:lnTo>
                  <a:lnTo>
                    <a:pt x="2909" y="416"/>
                  </a:lnTo>
                  <a:lnTo>
                    <a:pt x="2816" y="376"/>
                  </a:lnTo>
                  <a:lnTo>
                    <a:pt x="2719" y="341"/>
                  </a:lnTo>
                  <a:lnTo>
                    <a:pt x="2616" y="538"/>
                  </a:lnTo>
                  <a:lnTo>
                    <a:pt x="2542" y="514"/>
                  </a:lnTo>
                  <a:lnTo>
                    <a:pt x="2645" y="320"/>
                  </a:lnTo>
                  <a:lnTo>
                    <a:pt x="2544" y="293"/>
                  </a:lnTo>
                  <a:lnTo>
                    <a:pt x="2439" y="270"/>
                  </a:lnTo>
                  <a:lnTo>
                    <a:pt x="2331" y="253"/>
                  </a:lnTo>
                  <a:lnTo>
                    <a:pt x="2221" y="241"/>
                  </a:lnTo>
                  <a:lnTo>
                    <a:pt x="2110" y="234"/>
                  </a:lnTo>
                  <a:lnTo>
                    <a:pt x="2110" y="443"/>
                  </a:lnTo>
                  <a:lnTo>
                    <a:pt x="1951" y="443"/>
                  </a:lnTo>
                  <a:lnTo>
                    <a:pt x="1951" y="234"/>
                  </a:lnTo>
                  <a:close/>
                  <a:moveTo>
                    <a:pt x="2030" y="0"/>
                  </a:moveTo>
                  <a:lnTo>
                    <a:pt x="2158" y="3"/>
                  </a:lnTo>
                  <a:lnTo>
                    <a:pt x="2284" y="12"/>
                  </a:lnTo>
                  <a:lnTo>
                    <a:pt x="2409" y="27"/>
                  </a:lnTo>
                  <a:lnTo>
                    <a:pt x="2529" y="48"/>
                  </a:lnTo>
                  <a:lnTo>
                    <a:pt x="2649" y="75"/>
                  </a:lnTo>
                  <a:lnTo>
                    <a:pt x="2764" y="106"/>
                  </a:lnTo>
                  <a:lnTo>
                    <a:pt x="2875" y="142"/>
                  </a:lnTo>
                  <a:lnTo>
                    <a:pt x="2984" y="183"/>
                  </a:lnTo>
                  <a:lnTo>
                    <a:pt x="3089" y="229"/>
                  </a:lnTo>
                  <a:lnTo>
                    <a:pt x="3190" y="280"/>
                  </a:lnTo>
                  <a:lnTo>
                    <a:pt x="3287" y="335"/>
                  </a:lnTo>
                  <a:lnTo>
                    <a:pt x="3379" y="394"/>
                  </a:lnTo>
                  <a:lnTo>
                    <a:pt x="3466" y="457"/>
                  </a:lnTo>
                  <a:lnTo>
                    <a:pt x="3548" y="524"/>
                  </a:lnTo>
                  <a:lnTo>
                    <a:pt x="3625" y="595"/>
                  </a:lnTo>
                  <a:lnTo>
                    <a:pt x="3697" y="668"/>
                  </a:lnTo>
                  <a:lnTo>
                    <a:pt x="3763" y="746"/>
                  </a:lnTo>
                  <a:lnTo>
                    <a:pt x="3823" y="826"/>
                  </a:lnTo>
                  <a:lnTo>
                    <a:pt x="3877" y="909"/>
                  </a:lnTo>
                  <a:lnTo>
                    <a:pt x="3925" y="995"/>
                  </a:lnTo>
                  <a:lnTo>
                    <a:pt x="3966" y="1084"/>
                  </a:lnTo>
                  <a:lnTo>
                    <a:pt x="4000" y="1175"/>
                  </a:lnTo>
                  <a:lnTo>
                    <a:pt x="4026" y="1267"/>
                  </a:lnTo>
                  <a:lnTo>
                    <a:pt x="4046" y="1362"/>
                  </a:lnTo>
                  <a:lnTo>
                    <a:pt x="4057" y="1459"/>
                  </a:lnTo>
                  <a:lnTo>
                    <a:pt x="4061" y="1557"/>
                  </a:lnTo>
                  <a:lnTo>
                    <a:pt x="4057" y="1656"/>
                  </a:lnTo>
                  <a:lnTo>
                    <a:pt x="4046" y="1752"/>
                  </a:lnTo>
                  <a:lnTo>
                    <a:pt x="4026" y="1848"/>
                  </a:lnTo>
                  <a:lnTo>
                    <a:pt x="4000" y="1940"/>
                  </a:lnTo>
                  <a:lnTo>
                    <a:pt x="3966" y="2030"/>
                  </a:lnTo>
                  <a:lnTo>
                    <a:pt x="3925" y="2119"/>
                  </a:lnTo>
                  <a:lnTo>
                    <a:pt x="3877" y="2205"/>
                  </a:lnTo>
                  <a:lnTo>
                    <a:pt x="3823" y="2289"/>
                  </a:lnTo>
                  <a:lnTo>
                    <a:pt x="3763" y="2369"/>
                  </a:lnTo>
                  <a:lnTo>
                    <a:pt x="3697" y="2446"/>
                  </a:lnTo>
                  <a:lnTo>
                    <a:pt x="3625" y="2520"/>
                  </a:lnTo>
                  <a:lnTo>
                    <a:pt x="3548" y="2591"/>
                  </a:lnTo>
                  <a:lnTo>
                    <a:pt x="3466" y="2657"/>
                  </a:lnTo>
                  <a:lnTo>
                    <a:pt x="3379" y="2721"/>
                  </a:lnTo>
                  <a:lnTo>
                    <a:pt x="3287" y="2780"/>
                  </a:lnTo>
                  <a:lnTo>
                    <a:pt x="3190" y="2835"/>
                  </a:lnTo>
                  <a:lnTo>
                    <a:pt x="3089" y="2885"/>
                  </a:lnTo>
                  <a:lnTo>
                    <a:pt x="2984" y="2932"/>
                  </a:lnTo>
                  <a:lnTo>
                    <a:pt x="2875" y="2973"/>
                  </a:lnTo>
                  <a:lnTo>
                    <a:pt x="2764" y="3009"/>
                  </a:lnTo>
                  <a:lnTo>
                    <a:pt x="2649" y="3040"/>
                  </a:lnTo>
                  <a:lnTo>
                    <a:pt x="2529" y="3066"/>
                  </a:lnTo>
                  <a:lnTo>
                    <a:pt x="2409" y="3087"/>
                  </a:lnTo>
                  <a:lnTo>
                    <a:pt x="2284" y="3102"/>
                  </a:lnTo>
                  <a:lnTo>
                    <a:pt x="2158" y="3111"/>
                  </a:lnTo>
                  <a:lnTo>
                    <a:pt x="2030" y="3114"/>
                  </a:lnTo>
                  <a:lnTo>
                    <a:pt x="1903" y="3111"/>
                  </a:lnTo>
                  <a:lnTo>
                    <a:pt x="1776" y="3102"/>
                  </a:lnTo>
                  <a:lnTo>
                    <a:pt x="1653" y="3087"/>
                  </a:lnTo>
                  <a:lnTo>
                    <a:pt x="1531" y="3066"/>
                  </a:lnTo>
                  <a:lnTo>
                    <a:pt x="1413" y="3040"/>
                  </a:lnTo>
                  <a:lnTo>
                    <a:pt x="1297" y="3009"/>
                  </a:lnTo>
                  <a:lnTo>
                    <a:pt x="1185" y="2973"/>
                  </a:lnTo>
                  <a:lnTo>
                    <a:pt x="1076" y="2932"/>
                  </a:lnTo>
                  <a:lnTo>
                    <a:pt x="971" y="2885"/>
                  </a:lnTo>
                  <a:lnTo>
                    <a:pt x="871" y="2835"/>
                  </a:lnTo>
                  <a:lnTo>
                    <a:pt x="775" y="2780"/>
                  </a:lnTo>
                  <a:lnTo>
                    <a:pt x="683" y="2721"/>
                  </a:lnTo>
                  <a:lnTo>
                    <a:pt x="595" y="2657"/>
                  </a:lnTo>
                  <a:lnTo>
                    <a:pt x="512" y="2591"/>
                  </a:lnTo>
                  <a:lnTo>
                    <a:pt x="435" y="2520"/>
                  </a:lnTo>
                  <a:lnTo>
                    <a:pt x="364" y="2446"/>
                  </a:lnTo>
                  <a:lnTo>
                    <a:pt x="297" y="2369"/>
                  </a:lnTo>
                  <a:lnTo>
                    <a:pt x="239" y="2289"/>
                  </a:lnTo>
                  <a:lnTo>
                    <a:pt x="183" y="2205"/>
                  </a:lnTo>
                  <a:lnTo>
                    <a:pt x="136" y="2119"/>
                  </a:lnTo>
                  <a:lnTo>
                    <a:pt x="96" y="2030"/>
                  </a:lnTo>
                  <a:lnTo>
                    <a:pt x="62" y="1940"/>
                  </a:lnTo>
                  <a:lnTo>
                    <a:pt x="35" y="1848"/>
                  </a:lnTo>
                  <a:lnTo>
                    <a:pt x="16" y="1752"/>
                  </a:lnTo>
                  <a:lnTo>
                    <a:pt x="4" y="1656"/>
                  </a:lnTo>
                  <a:lnTo>
                    <a:pt x="0" y="1557"/>
                  </a:lnTo>
                  <a:lnTo>
                    <a:pt x="4" y="1459"/>
                  </a:lnTo>
                  <a:lnTo>
                    <a:pt x="16" y="1362"/>
                  </a:lnTo>
                  <a:lnTo>
                    <a:pt x="35" y="1267"/>
                  </a:lnTo>
                  <a:lnTo>
                    <a:pt x="62" y="1175"/>
                  </a:lnTo>
                  <a:lnTo>
                    <a:pt x="96" y="1084"/>
                  </a:lnTo>
                  <a:lnTo>
                    <a:pt x="136" y="995"/>
                  </a:lnTo>
                  <a:lnTo>
                    <a:pt x="183" y="909"/>
                  </a:lnTo>
                  <a:lnTo>
                    <a:pt x="239" y="826"/>
                  </a:lnTo>
                  <a:lnTo>
                    <a:pt x="297" y="746"/>
                  </a:lnTo>
                  <a:lnTo>
                    <a:pt x="364" y="668"/>
                  </a:lnTo>
                  <a:lnTo>
                    <a:pt x="435" y="595"/>
                  </a:lnTo>
                  <a:lnTo>
                    <a:pt x="512" y="524"/>
                  </a:lnTo>
                  <a:lnTo>
                    <a:pt x="595" y="457"/>
                  </a:lnTo>
                  <a:lnTo>
                    <a:pt x="683" y="394"/>
                  </a:lnTo>
                  <a:lnTo>
                    <a:pt x="775" y="335"/>
                  </a:lnTo>
                  <a:lnTo>
                    <a:pt x="871" y="280"/>
                  </a:lnTo>
                  <a:lnTo>
                    <a:pt x="971" y="229"/>
                  </a:lnTo>
                  <a:lnTo>
                    <a:pt x="1076" y="183"/>
                  </a:lnTo>
                  <a:lnTo>
                    <a:pt x="1185" y="142"/>
                  </a:lnTo>
                  <a:lnTo>
                    <a:pt x="1297" y="106"/>
                  </a:lnTo>
                  <a:lnTo>
                    <a:pt x="1413" y="75"/>
                  </a:lnTo>
                  <a:lnTo>
                    <a:pt x="1531" y="48"/>
                  </a:lnTo>
                  <a:lnTo>
                    <a:pt x="1653" y="27"/>
                  </a:lnTo>
                  <a:lnTo>
                    <a:pt x="1776" y="12"/>
                  </a:lnTo>
                  <a:lnTo>
                    <a:pt x="1903" y="3"/>
                  </a:lnTo>
                  <a:lnTo>
                    <a:pt x="20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4204978" y="1815668"/>
            <a:ext cx="569645" cy="427233"/>
            <a:chOff x="3631687" y="2235043"/>
            <a:chExt cx="569645" cy="569645"/>
          </a:xfrm>
        </p:grpSpPr>
        <p:sp>
          <p:nvSpPr>
            <p:cNvPr id="16" name="Oval 45"/>
            <p:cNvSpPr/>
            <p:nvPr/>
          </p:nvSpPr>
          <p:spPr>
            <a:xfrm>
              <a:off x="3631687" y="2235043"/>
              <a:ext cx="569645" cy="56964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46"/>
            <p:cNvSpPr/>
            <p:nvPr/>
          </p:nvSpPr>
          <p:spPr>
            <a:xfrm>
              <a:off x="3745110" y="2413168"/>
              <a:ext cx="445669" cy="389992"/>
            </a:xfrm>
            <a:custGeom>
              <a:avLst/>
              <a:gdLst>
                <a:gd name="connsiteX0" fmla="*/ 157163 w 432782"/>
                <a:gd name="connsiteY0" fmla="*/ 0 h 496784"/>
                <a:gd name="connsiteX1" fmla="*/ 214313 w 432782"/>
                <a:gd name="connsiteY1" fmla="*/ 19050 h 496784"/>
                <a:gd name="connsiteX2" fmla="*/ 432782 w 432782"/>
                <a:gd name="connsiteY2" fmla="*/ 240686 h 496784"/>
                <a:gd name="connsiteX3" fmla="*/ 418173 w 432782"/>
                <a:gd name="connsiteY3" fmla="*/ 287751 h 496784"/>
                <a:gd name="connsiteX4" fmla="*/ 164942 w 432782"/>
                <a:gd name="connsiteY4" fmla="*/ 495448 h 496784"/>
                <a:gd name="connsiteX5" fmla="*/ 151689 w 432782"/>
                <a:gd name="connsiteY5" fmla="*/ 496784 h 496784"/>
                <a:gd name="connsiteX6" fmla="*/ 0 w 432782"/>
                <a:gd name="connsiteY6" fmla="*/ 361950 h 496784"/>
                <a:gd name="connsiteX7" fmla="*/ 147638 w 432782"/>
                <a:gd name="connsiteY7" fmla="*/ 276225 h 496784"/>
                <a:gd name="connsiteX0" fmla="*/ 274801 w 550420"/>
                <a:gd name="connsiteY0" fmla="*/ 0 h 496784"/>
                <a:gd name="connsiteX1" fmla="*/ 331951 w 550420"/>
                <a:gd name="connsiteY1" fmla="*/ 19050 h 496784"/>
                <a:gd name="connsiteX2" fmla="*/ 550420 w 550420"/>
                <a:gd name="connsiteY2" fmla="*/ 240686 h 496784"/>
                <a:gd name="connsiteX3" fmla="*/ 535811 w 550420"/>
                <a:gd name="connsiteY3" fmla="*/ 287751 h 496784"/>
                <a:gd name="connsiteX4" fmla="*/ 282580 w 550420"/>
                <a:gd name="connsiteY4" fmla="*/ 495448 h 496784"/>
                <a:gd name="connsiteX5" fmla="*/ 269327 w 550420"/>
                <a:gd name="connsiteY5" fmla="*/ 496784 h 496784"/>
                <a:gd name="connsiteX6" fmla="*/ 0 w 550420"/>
                <a:gd name="connsiteY6" fmla="*/ 299210 h 496784"/>
                <a:gd name="connsiteX7" fmla="*/ 265276 w 550420"/>
                <a:gd name="connsiteY7" fmla="*/ 276225 h 496784"/>
                <a:gd name="connsiteX8" fmla="*/ 274801 w 550420"/>
                <a:gd name="connsiteY8" fmla="*/ 0 h 496784"/>
                <a:gd name="connsiteX0" fmla="*/ 274801 w 550420"/>
                <a:gd name="connsiteY0" fmla="*/ 0 h 496784"/>
                <a:gd name="connsiteX1" fmla="*/ 331951 w 550420"/>
                <a:gd name="connsiteY1" fmla="*/ 19050 h 496784"/>
                <a:gd name="connsiteX2" fmla="*/ 550420 w 550420"/>
                <a:gd name="connsiteY2" fmla="*/ 240686 h 496784"/>
                <a:gd name="connsiteX3" fmla="*/ 535811 w 550420"/>
                <a:gd name="connsiteY3" fmla="*/ 287751 h 496784"/>
                <a:gd name="connsiteX4" fmla="*/ 282580 w 550420"/>
                <a:gd name="connsiteY4" fmla="*/ 495448 h 496784"/>
                <a:gd name="connsiteX5" fmla="*/ 269327 w 550420"/>
                <a:gd name="connsiteY5" fmla="*/ 496784 h 496784"/>
                <a:gd name="connsiteX6" fmla="*/ 0 w 550420"/>
                <a:gd name="connsiteY6" fmla="*/ 299210 h 496784"/>
                <a:gd name="connsiteX7" fmla="*/ 308410 w 550420"/>
                <a:gd name="connsiteY7" fmla="*/ 299753 h 496784"/>
                <a:gd name="connsiteX8" fmla="*/ 274801 w 550420"/>
                <a:gd name="connsiteY8" fmla="*/ 0 h 496784"/>
                <a:gd name="connsiteX0" fmla="*/ 294407 w 550420"/>
                <a:gd name="connsiteY0" fmla="*/ 35847 h 477733"/>
                <a:gd name="connsiteX1" fmla="*/ 331951 w 550420"/>
                <a:gd name="connsiteY1" fmla="*/ -1 h 477733"/>
                <a:gd name="connsiteX2" fmla="*/ 550420 w 550420"/>
                <a:gd name="connsiteY2" fmla="*/ 221635 h 477733"/>
                <a:gd name="connsiteX3" fmla="*/ 535811 w 550420"/>
                <a:gd name="connsiteY3" fmla="*/ 268700 h 477733"/>
                <a:gd name="connsiteX4" fmla="*/ 282580 w 550420"/>
                <a:gd name="connsiteY4" fmla="*/ 476397 h 477733"/>
                <a:gd name="connsiteX5" fmla="*/ 269327 w 550420"/>
                <a:gd name="connsiteY5" fmla="*/ 477733 h 477733"/>
                <a:gd name="connsiteX6" fmla="*/ 0 w 550420"/>
                <a:gd name="connsiteY6" fmla="*/ 280159 h 477733"/>
                <a:gd name="connsiteX7" fmla="*/ 308410 w 550420"/>
                <a:gd name="connsiteY7" fmla="*/ 280702 h 477733"/>
                <a:gd name="connsiteX8" fmla="*/ 294407 w 550420"/>
                <a:gd name="connsiteY8" fmla="*/ 35847 h 477733"/>
                <a:gd name="connsiteX0" fmla="*/ 294407 w 550420"/>
                <a:gd name="connsiteY0" fmla="*/ 35848 h 477734"/>
                <a:gd name="connsiteX1" fmla="*/ 371164 w 550420"/>
                <a:gd name="connsiteY1" fmla="*/ 0 h 477734"/>
                <a:gd name="connsiteX2" fmla="*/ 550420 w 550420"/>
                <a:gd name="connsiteY2" fmla="*/ 221636 h 477734"/>
                <a:gd name="connsiteX3" fmla="*/ 535811 w 550420"/>
                <a:gd name="connsiteY3" fmla="*/ 268701 h 477734"/>
                <a:gd name="connsiteX4" fmla="*/ 282580 w 550420"/>
                <a:gd name="connsiteY4" fmla="*/ 476398 h 477734"/>
                <a:gd name="connsiteX5" fmla="*/ 269327 w 550420"/>
                <a:gd name="connsiteY5" fmla="*/ 477734 h 477734"/>
                <a:gd name="connsiteX6" fmla="*/ 0 w 550420"/>
                <a:gd name="connsiteY6" fmla="*/ 280160 h 477734"/>
                <a:gd name="connsiteX7" fmla="*/ 308410 w 550420"/>
                <a:gd name="connsiteY7" fmla="*/ 280703 h 477734"/>
                <a:gd name="connsiteX8" fmla="*/ 294407 w 550420"/>
                <a:gd name="connsiteY8" fmla="*/ 35848 h 477734"/>
                <a:gd name="connsiteX0" fmla="*/ 294407 w 550420"/>
                <a:gd name="connsiteY0" fmla="*/ 35848 h 477734"/>
                <a:gd name="connsiteX1" fmla="*/ 371164 w 550420"/>
                <a:gd name="connsiteY1" fmla="*/ 0 h 477734"/>
                <a:gd name="connsiteX2" fmla="*/ 550420 w 550420"/>
                <a:gd name="connsiteY2" fmla="*/ 221636 h 477734"/>
                <a:gd name="connsiteX3" fmla="*/ 535811 w 550420"/>
                <a:gd name="connsiteY3" fmla="*/ 268701 h 477734"/>
                <a:gd name="connsiteX4" fmla="*/ 282580 w 550420"/>
                <a:gd name="connsiteY4" fmla="*/ 476398 h 477734"/>
                <a:gd name="connsiteX5" fmla="*/ 269327 w 550420"/>
                <a:gd name="connsiteY5" fmla="*/ 477734 h 477734"/>
                <a:gd name="connsiteX6" fmla="*/ 0 w 550420"/>
                <a:gd name="connsiteY6" fmla="*/ 280160 h 477734"/>
                <a:gd name="connsiteX7" fmla="*/ 308410 w 550420"/>
                <a:gd name="connsiteY7" fmla="*/ 280703 h 477734"/>
                <a:gd name="connsiteX8" fmla="*/ 294407 w 550420"/>
                <a:gd name="connsiteY8" fmla="*/ 35848 h 477734"/>
                <a:gd name="connsiteX0" fmla="*/ 294407 w 550420"/>
                <a:gd name="connsiteY0" fmla="*/ 35848 h 481655"/>
                <a:gd name="connsiteX1" fmla="*/ 371164 w 550420"/>
                <a:gd name="connsiteY1" fmla="*/ 0 h 481655"/>
                <a:gd name="connsiteX2" fmla="*/ 550420 w 550420"/>
                <a:gd name="connsiteY2" fmla="*/ 221636 h 481655"/>
                <a:gd name="connsiteX3" fmla="*/ 535811 w 550420"/>
                <a:gd name="connsiteY3" fmla="*/ 268701 h 481655"/>
                <a:gd name="connsiteX4" fmla="*/ 282580 w 550420"/>
                <a:gd name="connsiteY4" fmla="*/ 476398 h 481655"/>
                <a:gd name="connsiteX5" fmla="*/ 147768 w 550420"/>
                <a:gd name="connsiteY5" fmla="*/ 481655 h 481655"/>
                <a:gd name="connsiteX6" fmla="*/ 0 w 550420"/>
                <a:gd name="connsiteY6" fmla="*/ 280160 h 481655"/>
                <a:gd name="connsiteX7" fmla="*/ 308410 w 550420"/>
                <a:gd name="connsiteY7" fmla="*/ 280703 h 481655"/>
                <a:gd name="connsiteX8" fmla="*/ 294407 w 550420"/>
                <a:gd name="connsiteY8" fmla="*/ 35848 h 48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420" h="481655">
                  <a:moveTo>
                    <a:pt x="294407" y="35848"/>
                  </a:moveTo>
                  <a:lnTo>
                    <a:pt x="371164" y="0"/>
                  </a:lnTo>
                  <a:cubicBezTo>
                    <a:pt x="423074" y="77800"/>
                    <a:pt x="490668" y="147757"/>
                    <a:pt x="550420" y="221636"/>
                  </a:cubicBezTo>
                  <a:lnTo>
                    <a:pt x="535811" y="268701"/>
                  </a:lnTo>
                  <a:cubicBezTo>
                    <a:pt x="491309" y="373913"/>
                    <a:pt x="397076" y="452969"/>
                    <a:pt x="282580" y="476398"/>
                  </a:cubicBezTo>
                  <a:lnTo>
                    <a:pt x="147768" y="481655"/>
                  </a:lnTo>
                  <a:lnTo>
                    <a:pt x="0" y="280160"/>
                  </a:lnTo>
                  <a:lnTo>
                    <a:pt x="308410" y="280703"/>
                  </a:lnTo>
                  <a:lnTo>
                    <a:pt x="294407" y="358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91744" y="2412360"/>
              <a:ext cx="259734" cy="18650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3737836" y="2348880"/>
              <a:ext cx="392897" cy="306505"/>
              <a:chOff x="2866" y="1388"/>
              <a:chExt cx="1046" cy="816"/>
            </a:xfrm>
            <a:solidFill>
              <a:schemeClr val="bg1"/>
            </a:solidFill>
          </p:grpSpPr>
          <p:sp>
            <p:nvSpPr>
              <p:cNvPr id="20" name="Freeform 6"/>
              <p:cNvSpPr>
                <a:spLocks noEditPoints="1"/>
              </p:cNvSpPr>
              <p:nvPr/>
            </p:nvSpPr>
            <p:spPr bwMode="auto">
              <a:xfrm>
                <a:off x="2866" y="1559"/>
                <a:ext cx="942" cy="645"/>
              </a:xfrm>
              <a:custGeom>
                <a:avLst/>
                <a:gdLst>
                  <a:gd name="T0" fmla="*/ 1591 w 3768"/>
                  <a:gd name="T1" fmla="*/ 2443 h 2580"/>
                  <a:gd name="T2" fmla="*/ 1572 w 3768"/>
                  <a:gd name="T3" fmla="*/ 2462 h 2580"/>
                  <a:gd name="T4" fmla="*/ 1572 w 3768"/>
                  <a:gd name="T5" fmla="*/ 2489 h 2580"/>
                  <a:gd name="T6" fmla="*/ 1591 w 3768"/>
                  <a:gd name="T7" fmla="*/ 2507 h 2580"/>
                  <a:gd name="T8" fmla="*/ 2163 w 3768"/>
                  <a:gd name="T9" fmla="*/ 2511 h 2580"/>
                  <a:gd name="T10" fmla="*/ 2188 w 3768"/>
                  <a:gd name="T11" fmla="*/ 2499 h 2580"/>
                  <a:gd name="T12" fmla="*/ 2198 w 3768"/>
                  <a:gd name="T13" fmla="*/ 2476 h 2580"/>
                  <a:gd name="T14" fmla="*/ 2188 w 3768"/>
                  <a:gd name="T15" fmla="*/ 2450 h 2580"/>
                  <a:gd name="T16" fmla="*/ 2163 w 3768"/>
                  <a:gd name="T17" fmla="*/ 2440 h 2580"/>
                  <a:gd name="T18" fmla="*/ 1415 w 3768"/>
                  <a:gd name="T19" fmla="*/ 2242 h 2580"/>
                  <a:gd name="T20" fmla="*/ 2460 w 3768"/>
                  <a:gd name="T21" fmla="*/ 2370 h 2580"/>
                  <a:gd name="T22" fmla="*/ 1415 w 3768"/>
                  <a:gd name="T23" fmla="*/ 2242 h 2580"/>
                  <a:gd name="T24" fmla="*/ 2060 w 3768"/>
                  <a:gd name="T25" fmla="*/ 0 h 2580"/>
                  <a:gd name="T26" fmla="*/ 666 w 3768"/>
                  <a:gd name="T27" fmla="*/ 124 h 2580"/>
                  <a:gd name="T28" fmla="*/ 613 w 3768"/>
                  <a:gd name="T29" fmla="*/ 137 h 2580"/>
                  <a:gd name="T30" fmla="*/ 572 w 3768"/>
                  <a:gd name="T31" fmla="*/ 171 h 2580"/>
                  <a:gd name="T32" fmla="*/ 549 w 3768"/>
                  <a:gd name="T33" fmla="*/ 219 h 2580"/>
                  <a:gd name="T34" fmla="*/ 546 w 3768"/>
                  <a:gd name="T35" fmla="*/ 1706 h 2580"/>
                  <a:gd name="T36" fmla="*/ 558 w 3768"/>
                  <a:gd name="T37" fmla="*/ 1758 h 2580"/>
                  <a:gd name="T38" fmla="*/ 591 w 3768"/>
                  <a:gd name="T39" fmla="*/ 1800 h 2580"/>
                  <a:gd name="T40" fmla="*/ 639 w 3768"/>
                  <a:gd name="T41" fmla="*/ 1824 h 2580"/>
                  <a:gd name="T42" fmla="*/ 3102 w 3768"/>
                  <a:gd name="T43" fmla="*/ 1827 h 2580"/>
                  <a:gd name="T44" fmla="*/ 3155 w 3768"/>
                  <a:gd name="T45" fmla="*/ 1815 h 2580"/>
                  <a:gd name="T46" fmla="*/ 3196 w 3768"/>
                  <a:gd name="T47" fmla="*/ 1781 h 2580"/>
                  <a:gd name="T48" fmla="*/ 3219 w 3768"/>
                  <a:gd name="T49" fmla="*/ 1733 h 2580"/>
                  <a:gd name="T50" fmla="*/ 3223 w 3768"/>
                  <a:gd name="T51" fmla="*/ 1277 h 2580"/>
                  <a:gd name="T52" fmla="*/ 3419 w 3768"/>
                  <a:gd name="T53" fmla="*/ 1952 h 2580"/>
                  <a:gd name="T54" fmla="*/ 3765 w 3768"/>
                  <a:gd name="T55" fmla="*/ 2408 h 2580"/>
                  <a:gd name="T56" fmla="*/ 3739 w 3768"/>
                  <a:gd name="T57" fmla="*/ 2477 h 2580"/>
                  <a:gd name="T58" fmla="*/ 3694 w 3768"/>
                  <a:gd name="T59" fmla="*/ 2531 h 2580"/>
                  <a:gd name="T60" fmla="*/ 3633 w 3768"/>
                  <a:gd name="T61" fmla="*/ 2567 h 2580"/>
                  <a:gd name="T62" fmla="*/ 3560 w 3768"/>
                  <a:gd name="T63" fmla="*/ 2580 h 2580"/>
                  <a:gd name="T64" fmla="*/ 171 w 3768"/>
                  <a:gd name="T65" fmla="*/ 2577 h 2580"/>
                  <a:gd name="T66" fmla="*/ 103 w 3768"/>
                  <a:gd name="T67" fmla="*/ 2551 h 2580"/>
                  <a:gd name="T68" fmla="*/ 49 w 3768"/>
                  <a:gd name="T69" fmla="*/ 2506 h 2580"/>
                  <a:gd name="T70" fmla="*/ 13 w 3768"/>
                  <a:gd name="T71" fmla="*/ 2444 h 2580"/>
                  <a:gd name="T72" fmla="*/ 0 w 3768"/>
                  <a:gd name="T73" fmla="*/ 2370 h 2580"/>
                  <a:gd name="T74" fmla="*/ 349 w 3768"/>
                  <a:gd name="T75" fmla="*/ 139 h 2580"/>
                  <a:gd name="T76" fmla="*/ 363 w 3768"/>
                  <a:gd name="T77" fmla="*/ 78 h 2580"/>
                  <a:gd name="T78" fmla="*/ 401 w 3768"/>
                  <a:gd name="T79" fmla="*/ 30 h 2580"/>
                  <a:gd name="T80" fmla="*/ 456 w 3768"/>
                  <a:gd name="T81" fmla="*/ 4 h 2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68" h="2580">
                    <a:moveTo>
                      <a:pt x="1605" y="2440"/>
                    </a:moveTo>
                    <a:lnTo>
                      <a:pt x="1591" y="2443"/>
                    </a:lnTo>
                    <a:lnTo>
                      <a:pt x="1580" y="2450"/>
                    </a:lnTo>
                    <a:lnTo>
                      <a:pt x="1572" y="2462"/>
                    </a:lnTo>
                    <a:lnTo>
                      <a:pt x="1570" y="2476"/>
                    </a:lnTo>
                    <a:lnTo>
                      <a:pt x="1572" y="2489"/>
                    </a:lnTo>
                    <a:lnTo>
                      <a:pt x="1580" y="2499"/>
                    </a:lnTo>
                    <a:lnTo>
                      <a:pt x="1591" y="2507"/>
                    </a:lnTo>
                    <a:lnTo>
                      <a:pt x="1605" y="2511"/>
                    </a:lnTo>
                    <a:lnTo>
                      <a:pt x="2163" y="2511"/>
                    </a:lnTo>
                    <a:lnTo>
                      <a:pt x="2177" y="2507"/>
                    </a:lnTo>
                    <a:lnTo>
                      <a:pt x="2188" y="2499"/>
                    </a:lnTo>
                    <a:lnTo>
                      <a:pt x="2196" y="2489"/>
                    </a:lnTo>
                    <a:lnTo>
                      <a:pt x="2198" y="2476"/>
                    </a:lnTo>
                    <a:lnTo>
                      <a:pt x="2196" y="2462"/>
                    </a:lnTo>
                    <a:lnTo>
                      <a:pt x="2188" y="2450"/>
                    </a:lnTo>
                    <a:lnTo>
                      <a:pt x="2177" y="2443"/>
                    </a:lnTo>
                    <a:lnTo>
                      <a:pt x="2163" y="2440"/>
                    </a:lnTo>
                    <a:lnTo>
                      <a:pt x="1605" y="2440"/>
                    </a:lnTo>
                    <a:close/>
                    <a:moveTo>
                      <a:pt x="1415" y="2242"/>
                    </a:moveTo>
                    <a:lnTo>
                      <a:pt x="1309" y="2370"/>
                    </a:lnTo>
                    <a:lnTo>
                      <a:pt x="2460" y="2370"/>
                    </a:lnTo>
                    <a:lnTo>
                      <a:pt x="2353" y="2242"/>
                    </a:lnTo>
                    <a:lnTo>
                      <a:pt x="1415" y="2242"/>
                    </a:lnTo>
                    <a:close/>
                    <a:moveTo>
                      <a:pt x="489" y="0"/>
                    </a:moveTo>
                    <a:lnTo>
                      <a:pt x="2060" y="0"/>
                    </a:lnTo>
                    <a:lnTo>
                      <a:pt x="2060" y="124"/>
                    </a:lnTo>
                    <a:lnTo>
                      <a:pt x="666" y="124"/>
                    </a:lnTo>
                    <a:lnTo>
                      <a:pt x="639" y="128"/>
                    </a:lnTo>
                    <a:lnTo>
                      <a:pt x="613" y="137"/>
                    </a:lnTo>
                    <a:lnTo>
                      <a:pt x="591" y="152"/>
                    </a:lnTo>
                    <a:lnTo>
                      <a:pt x="572" y="171"/>
                    </a:lnTo>
                    <a:lnTo>
                      <a:pt x="558" y="193"/>
                    </a:lnTo>
                    <a:lnTo>
                      <a:pt x="549" y="219"/>
                    </a:lnTo>
                    <a:lnTo>
                      <a:pt x="546" y="246"/>
                    </a:lnTo>
                    <a:lnTo>
                      <a:pt x="546" y="1706"/>
                    </a:lnTo>
                    <a:lnTo>
                      <a:pt x="549" y="1733"/>
                    </a:lnTo>
                    <a:lnTo>
                      <a:pt x="558" y="1758"/>
                    </a:lnTo>
                    <a:lnTo>
                      <a:pt x="572" y="1781"/>
                    </a:lnTo>
                    <a:lnTo>
                      <a:pt x="591" y="1800"/>
                    </a:lnTo>
                    <a:lnTo>
                      <a:pt x="613" y="1815"/>
                    </a:lnTo>
                    <a:lnTo>
                      <a:pt x="639" y="1824"/>
                    </a:lnTo>
                    <a:lnTo>
                      <a:pt x="666" y="1827"/>
                    </a:lnTo>
                    <a:lnTo>
                      <a:pt x="3102" y="1827"/>
                    </a:lnTo>
                    <a:lnTo>
                      <a:pt x="3130" y="1824"/>
                    </a:lnTo>
                    <a:lnTo>
                      <a:pt x="3155" y="1815"/>
                    </a:lnTo>
                    <a:lnTo>
                      <a:pt x="3178" y="1800"/>
                    </a:lnTo>
                    <a:lnTo>
                      <a:pt x="3196" y="1781"/>
                    </a:lnTo>
                    <a:lnTo>
                      <a:pt x="3210" y="1758"/>
                    </a:lnTo>
                    <a:lnTo>
                      <a:pt x="3219" y="1733"/>
                    </a:lnTo>
                    <a:lnTo>
                      <a:pt x="3223" y="1706"/>
                    </a:lnTo>
                    <a:lnTo>
                      <a:pt x="3223" y="1277"/>
                    </a:lnTo>
                    <a:lnTo>
                      <a:pt x="3419" y="1277"/>
                    </a:lnTo>
                    <a:lnTo>
                      <a:pt x="3419" y="1952"/>
                    </a:lnTo>
                    <a:lnTo>
                      <a:pt x="3768" y="2370"/>
                    </a:lnTo>
                    <a:lnTo>
                      <a:pt x="3765" y="2408"/>
                    </a:lnTo>
                    <a:lnTo>
                      <a:pt x="3756" y="2444"/>
                    </a:lnTo>
                    <a:lnTo>
                      <a:pt x="3739" y="2477"/>
                    </a:lnTo>
                    <a:lnTo>
                      <a:pt x="3719" y="2506"/>
                    </a:lnTo>
                    <a:lnTo>
                      <a:pt x="3694" y="2531"/>
                    </a:lnTo>
                    <a:lnTo>
                      <a:pt x="3664" y="2551"/>
                    </a:lnTo>
                    <a:lnTo>
                      <a:pt x="3633" y="2567"/>
                    </a:lnTo>
                    <a:lnTo>
                      <a:pt x="3597" y="2577"/>
                    </a:lnTo>
                    <a:lnTo>
                      <a:pt x="3560" y="2580"/>
                    </a:lnTo>
                    <a:lnTo>
                      <a:pt x="209" y="2580"/>
                    </a:lnTo>
                    <a:lnTo>
                      <a:pt x="171" y="2577"/>
                    </a:lnTo>
                    <a:lnTo>
                      <a:pt x="136" y="2567"/>
                    </a:lnTo>
                    <a:lnTo>
                      <a:pt x="103" y="2551"/>
                    </a:lnTo>
                    <a:lnTo>
                      <a:pt x="74" y="2531"/>
                    </a:lnTo>
                    <a:lnTo>
                      <a:pt x="49" y="2506"/>
                    </a:lnTo>
                    <a:lnTo>
                      <a:pt x="29" y="2477"/>
                    </a:lnTo>
                    <a:lnTo>
                      <a:pt x="13" y="2444"/>
                    </a:lnTo>
                    <a:lnTo>
                      <a:pt x="4" y="2408"/>
                    </a:lnTo>
                    <a:lnTo>
                      <a:pt x="0" y="2370"/>
                    </a:lnTo>
                    <a:lnTo>
                      <a:pt x="349" y="1952"/>
                    </a:lnTo>
                    <a:lnTo>
                      <a:pt x="349" y="139"/>
                    </a:lnTo>
                    <a:lnTo>
                      <a:pt x="352" y="107"/>
                    </a:lnTo>
                    <a:lnTo>
                      <a:pt x="363" y="78"/>
                    </a:lnTo>
                    <a:lnTo>
                      <a:pt x="380" y="51"/>
                    </a:lnTo>
                    <a:lnTo>
                      <a:pt x="401" y="30"/>
                    </a:lnTo>
                    <a:lnTo>
                      <a:pt x="427" y="14"/>
                    </a:lnTo>
                    <a:lnTo>
                      <a:pt x="456" y="4"/>
                    </a:lnTo>
                    <a:lnTo>
                      <a:pt x="4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3301" y="1795"/>
                <a:ext cx="73" cy="7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3346" y="1695"/>
                <a:ext cx="73" cy="7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auto">
              <a:xfrm>
                <a:off x="3418" y="1786"/>
                <a:ext cx="73" cy="7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3476" y="1665"/>
                <a:ext cx="87" cy="8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3598" y="1401"/>
                <a:ext cx="87" cy="8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3441" y="1557"/>
                <a:ext cx="87" cy="8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3577" y="1520"/>
                <a:ext cx="124" cy="12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8" name="Rectangle 14"/>
              <p:cNvSpPr>
                <a:spLocks noChangeArrowheads="1"/>
              </p:cNvSpPr>
              <p:nvPr/>
            </p:nvSpPr>
            <p:spPr bwMode="auto">
              <a:xfrm>
                <a:off x="3669" y="1669"/>
                <a:ext cx="150" cy="149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auto">
              <a:xfrm>
                <a:off x="3726" y="1388"/>
                <a:ext cx="186" cy="18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0" name="Rectangle 16"/>
              <p:cNvSpPr>
                <a:spLocks noChangeArrowheads="1"/>
              </p:cNvSpPr>
              <p:nvPr/>
            </p:nvSpPr>
            <p:spPr bwMode="auto">
              <a:xfrm>
                <a:off x="3555" y="1761"/>
                <a:ext cx="86" cy="8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31" name="Group 79"/>
          <p:cNvGrpSpPr/>
          <p:nvPr/>
        </p:nvGrpSpPr>
        <p:grpSpPr>
          <a:xfrm>
            <a:off x="539556" y="1815668"/>
            <a:ext cx="569645" cy="427233"/>
            <a:chOff x="5869282" y="2235043"/>
            <a:chExt cx="569645" cy="569645"/>
          </a:xfrm>
        </p:grpSpPr>
        <p:grpSp>
          <p:nvGrpSpPr>
            <p:cNvPr id="32" name="Group 49"/>
            <p:cNvGrpSpPr/>
            <p:nvPr/>
          </p:nvGrpSpPr>
          <p:grpSpPr>
            <a:xfrm>
              <a:off x="5869282" y="2235043"/>
              <a:ext cx="569645" cy="569645"/>
              <a:chOff x="9847883" y="1564589"/>
              <a:chExt cx="703535" cy="703535"/>
            </a:xfrm>
          </p:grpSpPr>
          <p:sp>
            <p:nvSpPr>
              <p:cNvPr id="38" name="Oval 50"/>
              <p:cNvSpPr/>
              <p:nvPr/>
            </p:nvSpPr>
            <p:spPr>
              <a:xfrm>
                <a:off x="9847883" y="1564589"/>
                <a:ext cx="703535" cy="70353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Freeform 51"/>
              <p:cNvSpPr/>
              <p:nvPr/>
            </p:nvSpPr>
            <p:spPr>
              <a:xfrm>
                <a:off x="9936989" y="1859640"/>
                <a:ext cx="601396" cy="402674"/>
              </a:xfrm>
              <a:custGeom>
                <a:avLst/>
                <a:gdLst>
                  <a:gd name="connsiteX0" fmla="*/ 157163 w 432782"/>
                  <a:gd name="connsiteY0" fmla="*/ 0 h 496784"/>
                  <a:gd name="connsiteX1" fmla="*/ 214313 w 432782"/>
                  <a:gd name="connsiteY1" fmla="*/ 19050 h 496784"/>
                  <a:gd name="connsiteX2" fmla="*/ 432782 w 432782"/>
                  <a:gd name="connsiteY2" fmla="*/ 240686 h 496784"/>
                  <a:gd name="connsiteX3" fmla="*/ 418173 w 432782"/>
                  <a:gd name="connsiteY3" fmla="*/ 287751 h 496784"/>
                  <a:gd name="connsiteX4" fmla="*/ 164942 w 432782"/>
                  <a:gd name="connsiteY4" fmla="*/ 495448 h 496784"/>
                  <a:gd name="connsiteX5" fmla="*/ 151689 w 432782"/>
                  <a:gd name="connsiteY5" fmla="*/ 496784 h 496784"/>
                  <a:gd name="connsiteX6" fmla="*/ 0 w 432782"/>
                  <a:gd name="connsiteY6" fmla="*/ 361950 h 496784"/>
                  <a:gd name="connsiteX7" fmla="*/ 147638 w 432782"/>
                  <a:gd name="connsiteY7" fmla="*/ 276225 h 496784"/>
                  <a:gd name="connsiteX0" fmla="*/ 325777 w 601396"/>
                  <a:gd name="connsiteY0" fmla="*/ 0 h 496784"/>
                  <a:gd name="connsiteX1" fmla="*/ 382927 w 601396"/>
                  <a:gd name="connsiteY1" fmla="*/ 19050 h 496784"/>
                  <a:gd name="connsiteX2" fmla="*/ 601396 w 601396"/>
                  <a:gd name="connsiteY2" fmla="*/ 240686 h 496784"/>
                  <a:gd name="connsiteX3" fmla="*/ 586787 w 601396"/>
                  <a:gd name="connsiteY3" fmla="*/ 287751 h 496784"/>
                  <a:gd name="connsiteX4" fmla="*/ 333556 w 601396"/>
                  <a:gd name="connsiteY4" fmla="*/ 495448 h 496784"/>
                  <a:gd name="connsiteX5" fmla="*/ 320303 w 601396"/>
                  <a:gd name="connsiteY5" fmla="*/ 496784 h 496784"/>
                  <a:gd name="connsiteX6" fmla="*/ 0 w 601396"/>
                  <a:gd name="connsiteY6" fmla="*/ 342343 h 496784"/>
                  <a:gd name="connsiteX7" fmla="*/ 316252 w 601396"/>
                  <a:gd name="connsiteY7" fmla="*/ 276225 h 496784"/>
                  <a:gd name="connsiteX8" fmla="*/ 325777 w 601396"/>
                  <a:gd name="connsiteY8" fmla="*/ 0 h 496784"/>
                  <a:gd name="connsiteX0" fmla="*/ 325777 w 601396"/>
                  <a:gd name="connsiteY0" fmla="*/ 0 h 496784"/>
                  <a:gd name="connsiteX1" fmla="*/ 382927 w 601396"/>
                  <a:gd name="connsiteY1" fmla="*/ 19050 h 496784"/>
                  <a:gd name="connsiteX2" fmla="*/ 601396 w 601396"/>
                  <a:gd name="connsiteY2" fmla="*/ 240686 h 496784"/>
                  <a:gd name="connsiteX3" fmla="*/ 586787 w 601396"/>
                  <a:gd name="connsiteY3" fmla="*/ 287751 h 496784"/>
                  <a:gd name="connsiteX4" fmla="*/ 333556 w 601396"/>
                  <a:gd name="connsiteY4" fmla="*/ 495448 h 496784"/>
                  <a:gd name="connsiteX5" fmla="*/ 320303 w 601396"/>
                  <a:gd name="connsiteY5" fmla="*/ 496784 h 496784"/>
                  <a:gd name="connsiteX6" fmla="*/ 0 w 601396"/>
                  <a:gd name="connsiteY6" fmla="*/ 342343 h 496784"/>
                  <a:gd name="connsiteX7" fmla="*/ 325777 w 601396"/>
                  <a:gd name="connsiteY7" fmla="*/ 0 h 496784"/>
                  <a:gd name="connsiteX0" fmla="*/ 325777 w 601396"/>
                  <a:gd name="connsiteY0" fmla="*/ 0 h 496784"/>
                  <a:gd name="connsiteX1" fmla="*/ 601396 w 601396"/>
                  <a:gd name="connsiteY1" fmla="*/ 240686 h 496784"/>
                  <a:gd name="connsiteX2" fmla="*/ 586787 w 601396"/>
                  <a:gd name="connsiteY2" fmla="*/ 287751 h 496784"/>
                  <a:gd name="connsiteX3" fmla="*/ 333556 w 601396"/>
                  <a:gd name="connsiteY3" fmla="*/ 495448 h 496784"/>
                  <a:gd name="connsiteX4" fmla="*/ 320303 w 601396"/>
                  <a:gd name="connsiteY4" fmla="*/ 496784 h 496784"/>
                  <a:gd name="connsiteX5" fmla="*/ 0 w 601396"/>
                  <a:gd name="connsiteY5" fmla="*/ 342343 h 496784"/>
                  <a:gd name="connsiteX6" fmla="*/ 325777 w 601396"/>
                  <a:gd name="connsiteY6" fmla="*/ 0 h 496784"/>
                  <a:gd name="connsiteX0" fmla="*/ 408123 w 601396"/>
                  <a:gd name="connsiteY0" fmla="*/ 0 h 535997"/>
                  <a:gd name="connsiteX1" fmla="*/ 601396 w 601396"/>
                  <a:gd name="connsiteY1" fmla="*/ 279899 h 535997"/>
                  <a:gd name="connsiteX2" fmla="*/ 586787 w 601396"/>
                  <a:gd name="connsiteY2" fmla="*/ 326964 h 535997"/>
                  <a:gd name="connsiteX3" fmla="*/ 333556 w 601396"/>
                  <a:gd name="connsiteY3" fmla="*/ 534661 h 535997"/>
                  <a:gd name="connsiteX4" fmla="*/ 320303 w 601396"/>
                  <a:gd name="connsiteY4" fmla="*/ 535997 h 535997"/>
                  <a:gd name="connsiteX5" fmla="*/ 0 w 601396"/>
                  <a:gd name="connsiteY5" fmla="*/ 381556 h 535997"/>
                  <a:gd name="connsiteX6" fmla="*/ 408123 w 601396"/>
                  <a:gd name="connsiteY6" fmla="*/ 0 h 535997"/>
                  <a:gd name="connsiteX0" fmla="*/ 451257 w 601396"/>
                  <a:gd name="connsiteY0" fmla="*/ 0 h 402674"/>
                  <a:gd name="connsiteX1" fmla="*/ 601396 w 601396"/>
                  <a:gd name="connsiteY1" fmla="*/ 146576 h 402674"/>
                  <a:gd name="connsiteX2" fmla="*/ 586787 w 601396"/>
                  <a:gd name="connsiteY2" fmla="*/ 193641 h 402674"/>
                  <a:gd name="connsiteX3" fmla="*/ 333556 w 601396"/>
                  <a:gd name="connsiteY3" fmla="*/ 401338 h 402674"/>
                  <a:gd name="connsiteX4" fmla="*/ 320303 w 601396"/>
                  <a:gd name="connsiteY4" fmla="*/ 402674 h 402674"/>
                  <a:gd name="connsiteX5" fmla="*/ 0 w 601396"/>
                  <a:gd name="connsiteY5" fmla="*/ 248233 h 402674"/>
                  <a:gd name="connsiteX6" fmla="*/ 451257 w 601396"/>
                  <a:gd name="connsiteY6" fmla="*/ 0 h 402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396" h="402674">
                    <a:moveTo>
                      <a:pt x="451257" y="0"/>
                    </a:moveTo>
                    <a:lnTo>
                      <a:pt x="601396" y="146576"/>
                    </a:lnTo>
                    <a:lnTo>
                      <a:pt x="586787" y="193641"/>
                    </a:lnTo>
                    <a:cubicBezTo>
                      <a:pt x="542285" y="298853"/>
                      <a:pt x="448052" y="377909"/>
                      <a:pt x="333556" y="401338"/>
                    </a:cubicBezTo>
                    <a:lnTo>
                      <a:pt x="320303" y="402674"/>
                    </a:lnTo>
                    <a:lnTo>
                      <a:pt x="0" y="248233"/>
                    </a:lnTo>
                    <a:lnTo>
                      <a:pt x="451257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Freeform 78"/>
            <p:cNvSpPr/>
            <p:nvPr/>
          </p:nvSpPr>
          <p:spPr>
            <a:xfrm>
              <a:off x="5949950" y="2387600"/>
              <a:ext cx="406400" cy="282575"/>
            </a:xfrm>
            <a:custGeom>
              <a:avLst/>
              <a:gdLst>
                <a:gd name="connsiteX0" fmla="*/ 104775 w 406400"/>
                <a:gd name="connsiteY0" fmla="*/ 0 h 282575"/>
                <a:gd name="connsiteX1" fmla="*/ 0 w 406400"/>
                <a:gd name="connsiteY1" fmla="*/ 282575 h 282575"/>
                <a:gd name="connsiteX2" fmla="*/ 406400 w 406400"/>
                <a:gd name="connsiteY2" fmla="*/ 279400 h 282575"/>
                <a:gd name="connsiteX3" fmla="*/ 330200 w 406400"/>
                <a:gd name="connsiteY3" fmla="*/ 47625 h 282575"/>
                <a:gd name="connsiteX4" fmla="*/ 104775 w 406400"/>
                <a:gd name="connsiteY4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00" h="282575">
                  <a:moveTo>
                    <a:pt x="104775" y="0"/>
                  </a:moveTo>
                  <a:lnTo>
                    <a:pt x="0" y="282575"/>
                  </a:lnTo>
                  <a:lnTo>
                    <a:pt x="406400" y="279400"/>
                  </a:lnTo>
                  <a:lnTo>
                    <a:pt x="330200" y="47625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34" name="Group 19"/>
            <p:cNvGrpSpPr>
              <a:grpSpLocks noChangeAspect="1"/>
            </p:cNvGrpSpPr>
            <p:nvPr/>
          </p:nvGrpSpPr>
          <p:grpSpPr bwMode="auto">
            <a:xfrm>
              <a:off x="5932365" y="2363278"/>
              <a:ext cx="443478" cy="313175"/>
              <a:chOff x="2253" y="1040"/>
              <a:chExt cx="3172" cy="2240"/>
            </a:xfrm>
            <a:solidFill>
              <a:schemeClr val="bg1"/>
            </a:solidFill>
          </p:grpSpPr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2253" y="1040"/>
                <a:ext cx="938" cy="2240"/>
              </a:xfrm>
              <a:custGeom>
                <a:avLst/>
                <a:gdLst>
                  <a:gd name="T0" fmla="*/ 1525 w 1876"/>
                  <a:gd name="T1" fmla="*/ 0 h 4482"/>
                  <a:gd name="T2" fmla="*/ 1876 w 1876"/>
                  <a:gd name="T3" fmla="*/ 0 h 4482"/>
                  <a:gd name="T4" fmla="*/ 771 w 1876"/>
                  <a:gd name="T5" fmla="*/ 4482 h 4482"/>
                  <a:gd name="T6" fmla="*/ 0 w 1876"/>
                  <a:gd name="T7" fmla="*/ 4482 h 4482"/>
                  <a:gd name="T8" fmla="*/ 1525 w 1876"/>
                  <a:gd name="T9" fmla="*/ 0 h 4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6" h="4482">
                    <a:moveTo>
                      <a:pt x="1525" y="0"/>
                    </a:moveTo>
                    <a:lnTo>
                      <a:pt x="1876" y="0"/>
                    </a:lnTo>
                    <a:lnTo>
                      <a:pt x="771" y="4482"/>
                    </a:lnTo>
                    <a:lnTo>
                      <a:pt x="0" y="4482"/>
                    </a:lnTo>
                    <a:lnTo>
                      <a:pt x="15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4487" y="1040"/>
                <a:ext cx="938" cy="2240"/>
              </a:xfrm>
              <a:custGeom>
                <a:avLst/>
                <a:gdLst>
                  <a:gd name="T0" fmla="*/ 0 w 1875"/>
                  <a:gd name="T1" fmla="*/ 0 h 4482"/>
                  <a:gd name="T2" fmla="*/ 352 w 1875"/>
                  <a:gd name="T3" fmla="*/ 0 h 4482"/>
                  <a:gd name="T4" fmla="*/ 1875 w 1875"/>
                  <a:gd name="T5" fmla="*/ 4482 h 4482"/>
                  <a:gd name="T6" fmla="*/ 1106 w 1875"/>
                  <a:gd name="T7" fmla="*/ 4482 h 4482"/>
                  <a:gd name="T8" fmla="*/ 0 w 1875"/>
                  <a:gd name="T9" fmla="*/ 0 h 4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5" h="4482">
                    <a:moveTo>
                      <a:pt x="0" y="0"/>
                    </a:moveTo>
                    <a:lnTo>
                      <a:pt x="352" y="0"/>
                    </a:lnTo>
                    <a:lnTo>
                      <a:pt x="1875" y="4482"/>
                    </a:lnTo>
                    <a:lnTo>
                      <a:pt x="1106" y="44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2790" y="1040"/>
                <a:ext cx="2098" cy="2240"/>
              </a:xfrm>
              <a:custGeom>
                <a:avLst/>
                <a:gdLst>
                  <a:gd name="T0" fmla="*/ 1770 w 4198"/>
                  <a:gd name="T1" fmla="*/ 2564 h 4482"/>
                  <a:gd name="T2" fmla="*/ 1724 w 4198"/>
                  <a:gd name="T3" fmla="*/ 3194 h 4482"/>
                  <a:gd name="T4" fmla="*/ 2474 w 4198"/>
                  <a:gd name="T5" fmla="*/ 3194 h 4482"/>
                  <a:gd name="T6" fmla="*/ 2428 w 4198"/>
                  <a:gd name="T7" fmla="*/ 2564 h 4482"/>
                  <a:gd name="T8" fmla="*/ 1770 w 4198"/>
                  <a:gd name="T9" fmla="*/ 2564 h 4482"/>
                  <a:gd name="T10" fmla="*/ 1862 w 4198"/>
                  <a:gd name="T11" fmla="*/ 1309 h 4482"/>
                  <a:gd name="T12" fmla="*/ 1816 w 4198"/>
                  <a:gd name="T13" fmla="*/ 1937 h 4482"/>
                  <a:gd name="T14" fmla="*/ 2382 w 4198"/>
                  <a:gd name="T15" fmla="*/ 1937 h 4482"/>
                  <a:gd name="T16" fmla="*/ 2336 w 4198"/>
                  <a:gd name="T17" fmla="*/ 1309 h 4482"/>
                  <a:gd name="T18" fmla="*/ 1862 w 4198"/>
                  <a:gd name="T19" fmla="*/ 1309 h 4482"/>
                  <a:gd name="T20" fmla="*/ 1955 w 4198"/>
                  <a:gd name="T21" fmla="*/ 52 h 4482"/>
                  <a:gd name="T22" fmla="*/ 1909 w 4198"/>
                  <a:gd name="T23" fmla="*/ 680 h 4482"/>
                  <a:gd name="T24" fmla="*/ 2291 w 4198"/>
                  <a:gd name="T25" fmla="*/ 680 h 4482"/>
                  <a:gd name="T26" fmla="*/ 2245 w 4198"/>
                  <a:gd name="T27" fmla="*/ 52 h 4482"/>
                  <a:gd name="T28" fmla="*/ 1955 w 4198"/>
                  <a:gd name="T29" fmla="*/ 52 h 4482"/>
                  <a:gd name="T30" fmla="*/ 1105 w 4198"/>
                  <a:gd name="T31" fmla="*/ 0 h 4482"/>
                  <a:gd name="T32" fmla="*/ 3096 w 4198"/>
                  <a:gd name="T33" fmla="*/ 0 h 4482"/>
                  <a:gd name="T34" fmla="*/ 4198 w 4198"/>
                  <a:gd name="T35" fmla="*/ 4482 h 4482"/>
                  <a:gd name="T36" fmla="*/ 2567 w 4198"/>
                  <a:gd name="T37" fmla="*/ 4482 h 4482"/>
                  <a:gd name="T38" fmla="*/ 2520 w 4198"/>
                  <a:gd name="T39" fmla="*/ 3821 h 4482"/>
                  <a:gd name="T40" fmla="*/ 1678 w 4198"/>
                  <a:gd name="T41" fmla="*/ 3821 h 4482"/>
                  <a:gd name="T42" fmla="*/ 1634 w 4198"/>
                  <a:gd name="T43" fmla="*/ 4482 h 4482"/>
                  <a:gd name="T44" fmla="*/ 0 w 4198"/>
                  <a:gd name="T45" fmla="*/ 4482 h 4482"/>
                  <a:gd name="T46" fmla="*/ 1105 w 4198"/>
                  <a:gd name="T47" fmla="*/ 0 h 4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98" h="4482">
                    <a:moveTo>
                      <a:pt x="1770" y="2564"/>
                    </a:moveTo>
                    <a:lnTo>
                      <a:pt x="1724" y="3194"/>
                    </a:lnTo>
                    <a:lnTo>
                      <a:pt x="2474" y="3194"/>
                    </a:lnTo>
                    <a:lnTo>
                      <a:pt x="2428" y="2564"/>
                    </a:lnTo>
                    <a:lnTo>
                      <a:pt x="1770" y="2564"/>
                    </a:lnTo>
                    <a:close/>
                    <a:moveTo>
                      <a:pt x="1862" y="1309"/>
                    </a:moveTo>
                    <a:lnTo>
                      <a:pt x="1816" y="1937"/>
                    </a:lnTo>
                    <a:lnTo>
                      <a:pt x="2382" y="1937"/>
                    </a:lnTo>
                    <a:lnTo>
                      <a:pt x="2336" y="1309"/>
                    </a:lnTo>
                    <a:lnTo>
                      <a:pt x="1862" y="1309"/>
                    </a:lnTo>
                    <a:close/>
                    <a:moveTo>
                      <a:pt x="1955" y="52"/>
                    </a:moveTo>
                    <a:lnTo>
                      <a:pt x="1909" y="680"/>
                    </a:lnTo>
                    <a:lnTo>
                      <a:pt x="2291" y="680"/>
                    </a:lnTo>
                    <a:lnTo>
                      <a:pt x="2245" y="52"/>
                    </a:lnTo>
                    <a:lnTo>
                      <a:pt x="1955" y="52"/>
                    </a:lnTo>
                    <a:close/>
                    <a:moveTo>
                      <a:pt x="1105" y="0"/>
                    </a:moveTo>
                    <a:lnTo>
                      <a:pt x="3096" y="0"/>
                    </a:lnTo>
                    <a:lnTo>
                      <a:pt x="4198" y="4482"/>
                    </a:lnTo>
                    <a:lnTo>
                      <a:pt x="2567" y="4482"/>
                    </a:lnTo>
                    <a:lnTo>
                      <a:pt x="2520" y="3821"/>
                    </a:lnTo>
                    <a:lnTo>
                      <a:pt x="1678" y="3821"/>
                    </a:lnTo>
                    <a:lnTo>
                      <a:pt x="1634" y="4482"/>
                    </a:lnTo>
                    <a:lnTo>
                      <a:pt x="0" y="4482"/>
                    </a:lnTo>
                    <a:lnTo>
                      <a:pt x="1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40" name="Group 86"/>
          <p:cNvGrpSpPr/>
          <p:nvPr/>
        </p:nvGrpSpPr>
        <p:grpSpPr>
          <a:xfrm>
            <a:off x="2332994" y="1815666"/>
            <a:ext cx="569645" cy="427658"/>
            <a:chOff x="8106877" y="2235043"/>
            <a:chExt cx="569645" cy="570210"/>
          </a:xfrm>
        </p:grpSpPr>
        <p:sp>
          <p:nvSpPr>
            <p:cNvPr id="41" name="Oval 55"/>
            <p:cNvSpPr/>
            <p:nvPr/>
          </p:nvSpPr>
          <p:spPr>
            <a:xfrm>
              <a:off x="8106877" y="2235043"/>
              <a:ext cx="569645" cy="56964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56"/>
            <p:cNvSpPr/>
            <p:nvPr/>
          </p:nvSpPr>
          <p:spPr>
            <a:xfrm>
              <a:off x="8220301" y="2445369"/>
              <a:ext cx="452018" cy="359884"/>
            </a:xfrm>
            <a:custGeom>
              <a:avLst/>
              <a:gdLst>
                <a:gd name="connsiteX0" fmla="*/ 157163 w 432782"/>
                <a:gd name="connsiteY0" fmla="*/ 0 h 496784"/>
                <a:gd name="connsiteX1" fmla="*/ 214313 w 432782"/>
                <a:gd name="connsiteY1" fmla="*/ 19050 h 496784"/>
                <a:gd name="connsiteX2" fmla="*/ 432782 w 432782"/>
                <a:gd name="connsiteY2" fmla="*/ 240686 h 496784"/>
                <a:gd name="connsiteX3" fmla="*/ 418173 w 432782"/>
                <a:gd name="connsiteY3" fmla="*/ 287751 h 496784"/>
                <a:gd name="connsiteX4" fmla="*/ 164942 w 432782"/>
                <a:gd name="connsiteY4" fmla="*/ 495448 h 496784"/>
                <a:gd name="connsiteX5" fmla="*/ 151689 w 432782"/>
                <a:gd name="connsiteY5" fmla="*/ 496784 h 496784"/>
                <a:gd name="connsiteX6" fmla="*/ 0 w 432782"/>
                <a:gd name="connsiteY6" fmla="*/ 361950 h 496784"/>
                <a:gd name="connsiteX7" fmla="*/ 147638 w 432782"/>
                <a:gd name="connsiteY7" fmla="*/ 276225 h 496784"/>
                <a:gd name="connsiteX0" fmla="*/ 157163 w 432782"/>
                <a:gd name="connsiteY0" fmla="*/ 0 h 496784"/>
                <a:gd name="connsiteX1" fmla="*/ 432782 w 432782"/>
                <a:gd name="connsiteY1" fmla="*/ 240686 h 496784"/>
                <a:gd name="connsiteX2" fmla="*/ 418173 w 432782"/>
                <a:gd name="connsiteY2" fmla="*/ 287751 h 496784"/>
                <a:gd name="connsiteX3" fmla="*/ 164942 w 432782"/>
                <a:gd name="connsiteY3" fmla="*/ 495448 h 496784"/>
                <a:gd name="connsiteX4" fmla="*/ 151689 w 432782"/>
                <a:gd name="connsiteY4" fmla="*/ 496784 h 496784"/>
                <a:gd name="connsiteX5" fmla="*/ 0 w 432782"/>
                <a:gd name="connsiteY5" fmla="*/ 361950 h 496784"/>
                <a:gd name="connsiteX6" fmla="*/ 147638 w 432782"/>
                <a:gd name="connsiteY6" fmla="*/ 276225 h 496784"/>
                <a:gd name="connsiteX7" fmla="*/ 157163 w 432782"/>
                <a:gd name="connsiteY7" fmla="*/ 0 h 496784"/>
                <a:gd name="connsiteX0" fmla="*/ 314013 w 432782"/>
                <a:gd name="connsiteY0" fmla="*/ 0 h 437965"/>
                <a:gd name="connsiteX1" fmla="*/ 432782 w 432782"/>
                <a:gd name="connsiteY1" fmla="*/ 181867 h 437965"/>
                <a:gd name="connsiteX2" fmla="*/ 418173 w 432782"/>
                <a:gd name="connsiteY2" fmla="*/ 228932 h 437965"/>
                <a:gd name="connsiteX3" fmla="*/ 164942 w 432782"/>
                <a:gd name="connsiteY3" fmla="*/ 436629 h 437965"/>
                <a:gd name="connsiteX4" fmla="*/ 151689 w 432782"/>
                <a:gd name="connsiteY4" fmla="*/ 437965 h 437965"/>
                <a:gd name="connsiteX5" fmla="*/ 0 w 432782"/>
                <a:gd name="connsiteY5" fmla="*/ 303131 h 437965"/>
                <a:gd name="connsiteX6" fmla="*/ 147638 w 432782"/>
                <a:gd name="connsiteY6" fmla="*/ 217406 h 437965"/>
                <a:gd name="connsiteX7" fmla="*/ 314013 w 432782"/>
                <a:gd name="connsiteY7" fmla="*/ 0 h 437965"/>
                <a:gd name="connsiteX0" fmla="*/ 314013 w 432782"/>
                <a:gd name="connsiteY0" fmla="*/ 0 h 437965"/>
                <a:gd name="connsiteX1" fmla="*/ 432782 w 432782"/>
                <a:gd name="connsiteY1" fmla="*/ 181867 h 437965"/>
                <a:gd name="connsiteX2" fmla="*/ 418173 w 432782"/>
                <a:gd name="connsiteY2" fmla="*/ 228932 h 437965"/>
                <a:gd name="connsiteX3" fmla="*/ 164942 w 432782"/>
                <a:gd name="connsiteY3" fmla="*/ 436629 h 437965"/>
                <a:gd name="connsiteX4" fmla="*/ 151689 w 432782"/>
                <a:gd name="connsiteY4" fmla="*/ 437965 h 437965"/>
                <a:gd name="connsiteX5" fmla="*/ 0 w 432782"/>
                <a:gd name="connsiteY5" fmla="*/ 303131 h 437965"/>
                <a:gd name="connsiteX6" fmla="*/ 314013 w 432782"/>
                <a:gd name="connsiteY6" fmla="*/ 0 h 437965"/>
                <a:gd name="connsiteX0" fmla="*/ 431651 w 550420"/>
                <a:gd name="connsiteY0" fmla="*/ 0 h 437965"/>
                <a:gd name="connsiteX1" fmla="*/ 550420 w 550420"/>
                <a:gd name="connsiteY1" fmla="*/ 181867 h 437965"/>
                <a:gd name="connsiteX2" fmla="*/ 535811 w 550420"/>
                <a:gd name="connsiteY2" fmla="*/ 228932 h 437965"/>
                <a:gd name="connsiteX3" fmla="*/ 282580 w 550420"/>
                <a:gd name="connsiteY3" fmla="*/ 436629 h 437965"/>
                <a:gd name="connsiteX4" fmla="*/ 269327 w 550420"/>
                <a:gd name="connsiteY4" fmla="*/ 437965 h 437965"/>
                <a:gd name="connsiteX5" fmla="*/ 0 w 550420"/>
                <a:gd name="connsiteY5" fmla="*/ 205099 h 437965"/>
                <a:gd name="connsiteX6" fmla="*/ 431651 w 550420"/>
                <a:gd name="connsiteY6" fmla="*/ 0 h 437965"/>
                <a:gd name="connsiteX0" fmla="*/ 431651 w 554341"/>
                <a:gd name="connsiteY0" fmla="*/ 0 h 437965"/>
                <a:gd name="connsiteX1" fmla="*/ 554341 w 554341"/>
                <a:gd name="connsiteY1" fmla="*/ 134812 h 437965"/>
                <a:gd name="connsiteX2" fmla="*/ 535811 w 554341"/>
                <a:gd name="connsiteY2" fmla="*/ 228932 h 437965"/>
                <a:gd name="connsiteX3" fmla="*/ 282580 w 554341"/>
                <a:gd name="connsiteY3" fmla="*/ 436629 h 437965"/>
                <a:gd name="connsiteX4" fmla="*/ 269327 w 554341"/>
                <a:gd name="connsiteY4" fmla="*/ 437965 h 437965"/>
                <a:gd name="connsiteX5" fmla="*/ 0 w 554341"/>
                <a:gd name="connsiteY5" fmla="*/ 205099 h 437965"/>
                <a:gd name="connsiteX6" fmla="*/ 431651 w 554341"/>
                <a:gd name="connsiteY6" fmla="*/ 0 h 437965"/>
                <a:gd name="connsiteX0" fmla="*/ 431651 w 554341"/>
                <a:gd name="connsiteY0" fmla="*/ 0 h 437965"/>
                <a:gd name="connsiteX1" fmla="*/ 554341 w 554341"/>
                <a:gd name="connsiteY1" fmla="*/ 134812 h 437965"/>
                <a:gd name="connsiteX2" fmla="*/ 282580 w 554341"/>
                <a:gd name="connsiteY2" fmla="*/ 436629 h 437965"/>
                <a:gd name="connsiteX3" fmla="*/ 269327 w 554341"/>
                <a:gd name="connsiteY3" fmla="*/ 437965 h 437965"/>
                <a:gd name="connsiteX4" fmla="*/ 0 w 554341"/>
                <a:gd name="connsiteY4" fmla="*/ 205099 h 437965"/>
                <a:gd name="connsiteX5" fmla="*/ 431651 w 554341"/>
                <a:gd name="connsiteY5" fmla="*/ 0 h 437965"/>
                <a:gd name="connsiteX0" fmla="*/ 431651 w 555185"/>
                <a:gd name="connsiteY0" fmla="*/ 0 h 437965"/>
                <a:gd name="connsiteX1" fmla="*/ 554341 w 555185"/>
                <a:gd name="connsiteY1" fmla="*/ 134812 h 437965"/>
                <a:gd name="connsiteX2" fmla="*/ 282580 w 555185"/>
                <a:gd name="connsiteY2" fmla="*/ 436629 h 437965"/>
                <a:gd name="connsiteX3" fmla="*/ 269327 w 555185"/>
                <a:gd name="connsiteY3" fmla="*/ 437965 h 437965"/>
                <a:gd name="connsiteX4" fmla="*/ 0 w 555185"/>
                <a:gd name="connsiteY4" fmla="*/ 205099 h 437965"/>
                <a:gd name="connsiteX5" fmla="*/ 431651 w 555185"/>
                <a:gd name="connsiteY5" fmla="*/ 0 h 437965"/>
                <a:gd name="connsiteX0" fmla="*/ 431651 w 555184"/>
                <a:gd name="connsiteY0" fmla="*/ 0 h 436629"/>
                <a:gd name="connsiteX1" fmla="*/ 554341 w 555184"/>
                <a:gd name="connsiteY1" fmla="*/ 134812 h 436629"/>
                <a:gd name="connsiteX2" fmla="*/ 282580 w 555184"/>
                <a:gd name="connsiteY2" fmla="*/ 436629 h 436629"/>
                <a:gd name="connsiteX3" fmla="*/ 0 w 555184"/>
                <a:gd name="connsiteY3" fmla="*/ 205099 h 436629"/>
                <a:gd name="connsiteX4" fmla="*/ 431651 w 555184"/>
                <a:gd name="connsiteY4" fmla="*/ 0 h 436629"/>
                <a:gd name="connsiteX0" fmla="*/ 431651 w 555535"/>
                <a:gd name="connsiteY0" fmla="*/ 0 h 436629"/>
                <a:gd name="connsiteX1" fmla="*/ 554341 w 555535"/>
                <a:gd name="connsiteY1" fmla="*/ 134812 h 436629"/>
                <a:gd name="connsiteX2" fmla="*/ 282580 w 555535"/>
                <a:gd name="connsiteY2" fmla="*/ 436629 h 436629"/>
                <a:gd name="connsiteX3" fmla="*/ 0 w 555535"/>
                <a:gd name="connsiteY3" fmla="*/ 205099 h 436629"/>
                <a:gd name="connsiteX4" fmla="*/ 431651 w 555535"/>
                <a:gd name="connsiteY4" fmla="*/ 0 h 436629"/>
                <a:gd name="connsiteX0" fmla="*/ 431651 w 555181"/>
                <a:gd name="connsiteY0" fmla="*/ 0 h 444472"/>
                <a:gd name="connsiteX1" fmla="*/ 554341 w 555181"/>
                <a:gd name="connsiteY1" fmla="*/ 134812 h 444472"/>
                <a:gd name="connsiteX2" fmla="*/ 219840 w 555181"/>
                <a:gd name="connsiteY2" fmla="*/ 444472 h 444472"/>
                <a:gd name="connsiteX3" fmla="*/ 0 w 555181"/>
                <a:gd name="connsiteY3" fmla="*/ 205099 h 444472"/>
                <a:gd name="connsiteX4" fmla="*/ 431651 w 555181"/>
                <a:gd name="connsiteY4" fmla="*/ 0 h 444472"/>
                <a:gd name="connsiteX0" fmla="*/ 431651 w 555369"/>
                <a:gd name="connsiteY0" fmla="*/ 0 h 444472"/>
                <a:gd name="connsiteX1" fmla="*/ 554341 w 555369"/>
                <a:gd name="connsiteY1" fmla="*/ 134812 h 444472"/>
                <a:gd name="connsiteX2" fmla="*/ 219840 w 555369"/>
                <a:gd name="connsiteY2" fmla="*/ 444472 h 444472"/>
                <a:gd name="connsiteX3" fmla="*/ 0 w 555369"/>
                <a:gd name="connsiteY3" fmla="*/ 205099 h 444472"/>
                <a:gd name="connsiteX4" fmla="*/ 431651 w 555369"/>
                <a:gd name="connsiteY4" fmla="*/ 0 h 444472"/>
                <a:gd name="connsiteX0" fmla="*/ 431651 w 554341"/>
                <a:gd name="connsiteY0" fmla="*/ 0 h 444472"/>
                <a:gd name="connsiteX1" fmla="*/ 554341 w 554341"/>
                <a:gd name="connsiteY1" fmla="*/ 134812 h 444472"/>
                <a:gd name="connsiteX2" fmla="*/ 219840 w 554341"/>
                <a:gd name="connsiteY2" fmla="*/ 444472 h 444472"/>
                <a:gd name="connsiteX3" fmla="*/ 0 w 554341"/>
                <a:gd name="connsiteY3" fmla="*/ 205099 h 444472"/>
                <a:gd name="connsiteX4" fmla="*/ 431651 w 554341"/>
                <a:gd name="connsiteY4" fmla="*/ 0 h 444472"/>
                <a:gd name="connsiteX0" fmla="*/ 431651 w 558262"/>
                <a:gd name="connsiteY0" fmla="*/ 0 h 444472"/>
                <a:gd name="connsiteX1" fmla="*/ 558262 w 558262"/>
                <a:gd name="connsiteY1" fmla="*/ 134812 h 444472"/>
                <a:gd name="connsiteX2" fmla="*/ 219840 w 558262"/>
                <a:gd name="connsiteY2" fmla="*/ 444472 h 444472"/>
                <a:gd name="connsiteX3" fmla="*/ 0 w 558262"/>
                <a:gd name="connsiteY3" fmla="*/ 205099 h 444472"/>
                <a:gd name="connsiteX4" fmla="*/ 431651 w 558262"/>
                <a:gd name="connsiteY4" fmla="*/ 0 h 444472"/>
                <a:gd name="connsiteX0" fmla="*/ 431651 w 558262"/>
                <a:gd name="connsiteY0" fmla="*/ 0 h 444472"/>
                <a:gd name="connsiteX1" fmla="*/ 558262 w 558262"/>
                <a:gd name="connsiteY1" fmla="*/ 134812 h 444472"/>
                <a:gd name="connsiteX2" fmla="*/ 219840 w 558262"/>
                <a:gd name="connsiteY2" fmla="*/ 444472 h 444472"/>
                <a:gd name="connsiteX3" fmla="*/ 0 w 558262"/>
                <a:gd name="connsiteY3" fmla="*/ 205099 h 444472"/>
                <a:gd name="connsiteX4" fmla="*/ 93831 w 558262"/>
                <a:gd name="connsiteY4" fmla="*/ 120795 h 444472"/>
                <a:gd name="connsiteX5" fmla="*/ 431651 w 558262"/>
                <a:gd name="connsiteY5" fmla="*/ 0 h 444472"/>
                <a:gd name="connsiteX0" fmla="*/ 431651 w 558262"/>
                <a:gd name="connsiteY0" fmla="*/ 0 h 444472"/>
                <a:gd name="connsiteX1" fmla="*/ 558262 w 558262"/>
                <a:gd name="connsiteY1" fmla="*/ 134812 h 444472"/>
                <a:gd name="connsiteX2" fmla="*/ 219840 w 558262"/>
                <a:gd name="connsiteY2" fmla="*/ 444472 h 444472"/>
                <a:gd name="connsiteX3" fmla="*/ 0 w 558262"/>
                <a:gd name="connsiteY3" fmla="*/ 205099 h 444472"/>
                <a:gd name="connsiteX4" fmla="*/ 93831 w 558262"/>
                <a:gd name="connsiteY4" fmla="*/ 120795 h 444472"/>
                <a:gd name="connsiteX5" fmla="*/ 227154 w 558262"/>
                <a:gd name="connsiteY5" fmla="*/ 124716 h 444472"/>
                <a:gd name="connsiteX6" fmla="*/ 431651 w 558262"/>
                <a:gd name="connsiteY6" fmla="*/ 0 h 44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262" h="444472">
                  <a:moveTo>
                    <a:pt x="431651" y="0"/>
                  </a:moveTo>
                  <a:lnTo>
                    <a:pt x="558262" y="134812"/>
                  </a:lnTo>
                  <a:cubicBezTo>
                    <a:pt x="542178" y="321685"/>
                    <a:pt x="412380" y="422291"/>
                    <a:pt x="219840" y="444472"/>
                  </a:cubicBezTo>
                  <a:lnTo>
                    <a:pt x="0" y="205099"/>
                  </a:lnTo>
                  <a:cubicBezTo>
                    <a:pt x="52190" y="180919"/>
                    <a:pt x="41641" y="144975"/>
                    <a:pt x="93831" y="120795"/>
                  </a:cubicBezTo>
                  <a:cubicBezTo>
                    <a:pt x="151343" y="101189"/>
                    <a:pt x="169642" y="144322"/>
                    <a:pt x="227154" y="124716"/>
                  </a:cubicBezTo>
                  <a:lnTo>
                    <a:pt x="431651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43" name="Group 26"/>
            <p:cNvGrpSpPr>
              <a:grpSpLocks noChangeAspect="1"/>
            </p:cNvGrpSpPr>
            <p:nvPr/>
          </p:nvGrpSpPr>
          <p:grpSpPr bwMode="auto">
            <a:xfrm>
              <a:off x="8139322" y="2415210"/>
              <a:ext cx="504755" cy="209310"/>
              <a:chOff x="3696" y="1964"/>
              <a:chExt cx="586" cy="243"/>
            </a:xfrm>
            <a:solidFill>
              <a:schemeClr val="bg1"/>
            </a:solidFill>
          </p:grpSpPr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3696" y="1964"/>
                <a:ext cx="291" cy="241"/>
              </a:xfrm>
              <a:custGeom>
                <a:avLst/>
                <a:gdLst>
                  <a:gd name="T0" fmla="*/ 973 w 1748"/>
                  <a:gd name="T1" fmla="*/ 5 h 1445"/>
                  <a:gd name="T2" fmla="*/ 933 w 1748"/>
                  <a:gd name="T3" fmla="*/ 126 h 1445"/>
                  <a:gd name="T4" fmla="*/ 908 w 1748"/>
                  <a:gd name="T5" fmla="*/ 221 h 1445"/>
                  <a:gd name="T6" fmla="*/ 935 w 1748"/>
                  <a:gd name="T7" fmla="*/ 322 h 1445"/>
                  <a:gd name="T8" fmla="*/ 1008 w 1748"/>
                  <a:gd name="T9" fmla="*/ 396 h 1445"/>
                  <a:gd name="T10" fmla="*/ 1111 w 1748"/>
                  <a:gd name="T11" fmla="*/ 424 h 1445"/>
                  <a:gd name="T12" fmla="*/ 1216 w 1748"/>
                  <a:gd name="T13" fmla="*/ 397 h 1445"/>
                  <a:gd name="T14" fmla="*/ 1290 w 1748"/>
                  <a:gd name="T15" fmla="*/ 325 h 1445"/>
                  <a:gd name="T16" fmla="*/ 1319 w 1748"/>
                  <a:gd name="T17" fmla="*/ 224 h 1445"/>
                  <a:gd name="T18" fmla="*/ 1296 w 1748"/>
                  <a:gd name="T19" fmla="*/ 130 h 1445"/>
                  <a:gd name="T20" fmla="*/ 1259 w 1748"/>
                  <a:gd name="T21" fmla="*/ 7 h 1445"/>
                  <a:gd name="T22" fmla="*/ 1692 w 1748"/>
                  <a:gd name="T23" fmla="*/ 560 h 1445"/>
                  <a:gd name="T24" fmla="*/ 1611 w 1748"/>
                  <a:gd name="T25" fmla="*/ 509 h 1445"/>
                  <a:gd name="T26" fmla="*/ 1508 w 1748"/>
                  <a:gd name="T27" fmla="*/ 501 h 1445"/>
                  <a:gd name="T28" fmla="*/ 1412 w 1748"/>
                  <a:gd name="T29" fmla="*/ 543 h 1445"/>
                  <a:gd name="T30" fmla="*/ 1351 w 1748"/>
                  <a:gd name="T31" fmla="*/ 627 h 1445"/>
                  <a:gd name="T32" fmla="*/ 1341 w 1748"/>
                  <a:gd name="T33" fmla="*/ 734 h 1445"/>
                  <a:gd name="T34" fmla="*/ 1384 w 1748"/>
                  <a:gd name="T35" fmla="*/ 829 h 1445"/>
                  <a:gd name="T36" fmla="*/ 1470 w 1748"/>
                  <a:gd name="T37" fmla="*/ 888 h 1445"/>
                  <a:gd name="T38" fmla="*/ 1575 w 1748"/>
                  <a:gd name="T39" fmla="*/ 899 h 1445"/>
                  <a:gd name="T40" fmla="*/ 1665 w 1748"/>
                  <a:gd name="T41" fmla="*/ 863 h 1445"/>
                  <a:gd name="T42" fmla="*/ 1734 w 1748"/>
                  <a:gd name="T43" fmla="*/ 1445 h 1445"/>
                  <a:gd name="T44" fmla="*/ 1267 w 1748"/>
                  <a:gd name="T45" fmla="*/ 1326 h 1445"/>
                  <a:gd name="T46" fmla="*/ 1306 w 1748"/>
                  <a:gd name="T47" fmla="*/ 1239 h 1445"/>
                  <a:gd name="T48" fmla="*/ 1297 w 1748"/>
                  <a:gd name="T49" fmla="*/ 1135 h 1445"/>
                  <a:gd name="T50" fmla="*/ 1237 w 1748"/>
                  <a:gd name="T51" fmla="*/ 1051 h 1445"/>
                  <a:gd name="T52" fmla="*/ 1143 w 1748"/>
                  <a:gd name="T53" fmla="*/ 1005 h 1445"/>
                  <a:gd name="T54" fmla="*/ 1034 w 1748"/>
                  <a:gd name="T55" fmla="*/ 1013 h 1445"/>
                  <a:gd name="T56" fmla="*/ 947 w 1748"/>
                  <a:gd name="T57" fmla="*/ 1072 h 1445"/>
                  <a:gd name="T58" fmla="*/ 901 w 1748"/>
                  <a:gd name="T59" fmla="*/ 1165 h 1445"/>
                  <a:gd name="T60" fmla="*/ 908 w 1748"/>
                  <a:gd name="T61" fmla="*/ 1267 h 1445"/>
                  <a:gd name="T62" fmla="*/ 959 w 1748"/>
                  <a:gd name="T63" fmla="*/ 1347 h 1445"/>
                  <a:gd name="T64" fmla="*/ 484 w 1748"/>
                  <a:gd name="T65" fmla="*/ 849 h 1445"/>
                  <a:gd name="T66" fmla="*/ 348 w 1748"/>
                  <a:gd name="T67" fmla="*/ 892 h 1445"/>
                  <a:gd name="T68" fmla="*/ 236 w 1748"/>
                  <a:gd name="T69" fmla="*/ 917 h 1445"/>
                  <a:gd name="T70" fmla="*/ 126 w 1748"/>
                  <a:gd name="T71" fmla="*/ 891 h 1445"/>
                  <a:gd name="T72" fmla="*/ 45 w 1748"/>
                  <a:gd name="T73" fmla="*/ 820 h 1445"/>
                  <a:gd name="T74" fmla="*/ 2 w 1748"/>
                  <a:gd name="T75" fmla="*/ 719 h 1445"/>
                  <a:gd name="T76" fmla="*/ 13 w 1748"/>
                  <a:gd name="T77" fmla="*/ 606 h 1445"/>
                  <a:gd name="T78" fmla="*/ 72 w 1748"/>
                  <a:gd name="T79" fmla="*/ 516 h 1445"/>
                  <a:gd name="T80" fmla="*/ 165 w 1748"/>
                  <a:gd name="T81" fmla="*/ 460 h 1445"/>
                  <a:gd name="T82" fmla="*/ 281 w 1748"/>
                  <a:gd name="T83" fmla="*/ 453 h 1445"/>
                  <a:gd name="T84" fmla="*/ 384 w 1748"/>
                  <a:gd name="T85" fmla="*/ 497 h 1445"/>
                  <a:gd name="T86" fmla="*/ 493 w 1748"/>
                  <a:gd name="T87" fmla="*/ 0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48" h="1445">
                    <a:moveTo>
                      <a:pt x="493" y="0"/>
                    </a:moveTo>
                    <a:lnTo>
                      <a:pt x="493" y="0"/>
                    </a:lnTo>
                    <a:lnTo>
                      <a:pt x="973" y="5"/>
                    </a:lnTo>
                    <a:lnTo>
                      <a:pt x="972" y="76"/>
                    </a:lnTo>
                    <a:lnTo>
                      <a:pt x="950" y="99"/>
                    </a:lnTo>
                    <a:lnTo>
                      <a:pt x="933" y="126"/>
                    </a:lnTo>
                    <a:lnTo>
                      <a:pt x="920" y="155"/>
                    </a:lnTo>
                    <a:lnTo>
                      <a:pt x="911" y="187"/>
                    </a:lnTo>
                    <a:lnTo>
                      <a:pt x="908" y="221"/>
                    </a:lnTo>
                    <a:lnTo>
                      <a:pt x="911" y="257"/>
                    </a:lnTo>
                    <a:lnTo>
                      <a:pt x="920" y="291"/>
                    </a:lnTo>
                    <a:lnTo>
                      <a:pt x="935" y="322"/>
                    </a:lnTo>
                    <a:lnTo>
                      <a:pt x="955" y="351"/>
                    </a:lnTo>
                    <a:lnTo>
                      <a:pt x="980" y="376"/>
                    </a:lnTo>
                    <a:lnTo>
                      <a:pt x="1008" y="396"/>
                    </a:lnTo>
                    <a:lnTo>
                      <a:pt x="1039" y="411"/>
                    </a:lnTo>
                    <a:lnTo>
                      <a:pt x="1074" y="421"/>
                    </a:lnTo>
                    <a:lnTo>
                      <a:pt x="1111" y="424"/>
                    </a:lnTo>
                    <a:lnTo>
                      <a:pt x="1148" y="422"/>
                    </a:lnTo>
                    <a:lnTo>
                      <a:pt x="1183" y="412"/>
                    </a:lnTo>
                    <a:lnTo>
                      <a:pt x="1216" y="397"/>
                    </a:lnTo>
                    <a:lnTo>
                      <a:pt x="1244" y="378"/>
                    </a:lnTo>
                    <a:lnTo>
                      <a:pt x="1269" y="354"/>
                    </a:lnTo>
                    <a:lnTo>
                      <a:pt x="1290" y="325"/>
                    </a:lnTo>
                    <a:lnTo>
                      <a:pt x="1306" y="295"/>
                    </a:lnTo>
                    <a:lnTo>
                      <a:pt x="1316" y="260"/>
                    </a:lnTo>
                    <a:lnTo>
                      <a:pt x="1319" y="224"/>
                    </a:lnTo>
                    <a:lnTo>
                      <a:pt x="1317" y="191"/>
                    </a:lnTo>
                    <a:lnTo>
                      <a:pt x="1309" y="159"/>
                    </a:lnTo>
                    <a:lnTo>
                      <a:pt x="1296" y="130"/>
                    </a:lnTo>
                    <a:lnTo>
                      <a:pt x="1279" y="102"/>
                    </a:lnTo>
                    <a:lnTo>
                      <a:pt x="1258" y="79"/>
                    </a:lnTo>
                    <a:lnTo>
                      <a:pt x="1259" y="7"/>
                    </a:lnTo>
                    <a:lnTo>
                      <a:pt x="1748" y="13"/>
                    </a:lnTo>
                    <a:lnTo>
                      <a:pt x="1743" y="562"/>
                    </a:lnTo>
                    <a:lnTo>
                      <a:pt x="1692" y="560"/>
                    </a:lnTo>
                    <a:lnTo>
                      <a:pt x="1668" y="539"/>
                    </a:lnTo>
                    <a:lnTo>
                      <a:pt x="1641" y="522"/>
                    </a:lnTo>
                    <a:lnTo>
                      <a:pt x="1611" y="509"/>
                    </a:lnTo>
                    <a:lnTo>
                      <a:pt x="1579" y="501"/>
                    </a:lnTo>
                    <a:lnTo>
                      <a:pt x="1545" y="499"/>
                    </a:lnTo>
                    <a:lnTo>
                      <a:pt x="1508" y="501"/>
                    </a:lnTo>
                    <a:lnTo>
                      <a:pt x="1473" y="509"/>
                    </a:lnTo>
                    <a:lnTo>
                      <a:pt x="1441" y="524"/>
                    </a:lnTo>
                    <a:lnTo>
                      <a:pt x="1412" y="543"/>
                    </a:lnTo>
                    <a:lnTo>
                      <a:pt x="1387" y="568"/>
                    </a:lnTo>
                    <a:lnTo>
                      <a:pt x="1367" y="596"/>
                    </a:lnTo>
                    <a:lnTo>
                      <a:pt x="1351" y="627"/>
                    </a:lnTo>
                    <a:lnTo>
                      <a:pt x="1341" y="661"/>
                    </a:lnTo>
                    <a:lnTo>
                      <a:pt x="1337" y="697"/>
                    </a:lnTo>
                    <a:lnTo>
                      <a:pt x="1341" y="734"/>
                    </a:lnTo>
                    <a:lnTo>
                      <a:pt x="1349" y="768"/>
                    </a:lnTo>
                    <a:lnTo>
                      <a:pt x="1365" y="800"/>
                    </a:lnTo>
                    <a:lnTo>
                      <a:pt x="1384" y="829"/>
                    </a:lnTo>
                    <a:lnTo>
                      <a:pt x="1409" y="853"/>
                    </a:lnTo>
                    <a:lnTo>
                      <a:pt x="1437" y="872"/>
                    </a:lnTo>
                    <a:lnTo>
                      <a:pt x="1470" y="888"/>
                    </a:lnTo>
                    <a:lnTo>
                      <a:pt x="1504" y="898"/>
                    </a:lnTo>
                    <a:lnTo>
                      <a:pt x="1541" y="901"/>
                    </a:lnTo>
                    <a:lnTo>
                      <a:pt x="1575" y="899"/>
                    </a:lnTo>
                    <a:lnTo>
                      <a:pt x="1607" y="892"/>
                    </a:lnTo>
                    <a:lnTo>
                      <a:pt x="1637" y="879"/>
                    </a:lnTo>
                    <a:lnTo>
                      <a:pt x="1665" y="863"/>
                    </a:lnTo>
                    <a:lnTo>
                      <a:pt x="1690" y="841"/>
                    </a:lnTo>
                    <a:lnTo>
                      <a:pt x="1741" y="843"/>
                    </a:lnTo>
                    <a:lnTo>
                      <a:pt x="1734" y="1445"/>
                    </a:lnTo>
                    <a:lnTo>
                      <a:pt x="1244" y="1440"/>
                    </a:lnTo>
                    <a:lnTo>
                      <a:pt x="1245" y="1350"/>
                    </a:lnTo>
                    <a:lnTo>
                      <a:pt x="1267" y="1326"/>
                    </a:lnTo>
                    <a:lnTo>
                      <a:pt x="1284" y="1300"/>
                    </a:lnTo>
                    <a:lnTo>
                      <a:pt x="1297" y="1271"/>
                    </a:lnTo>
                    <a:lnTo>
                      <a:pt x="1306" y="1239"/>
                    </a:lnTo>
                    <a:lnTo>
                      <a:pt x="1309" y="1206"/>
                    </a:lnTo>
                    <a:lnTo>
                      <a:pt x="1306" y="1169"/>
                    </a:lnTo>
                    <a:lnTo>
                      <a:pt x="1297" y="1135"/>
                    </a:lnTo>
                    <a:lnTo>
                      <a:pt x="1282" y="1103"/>
                    </a:lnTo>
                    <a:lnTo>
                      <a:pt x="1261" y="1075"/>
                    </a:lnTo>
                    <a:lnTo>
                      <a:pt x="1237" y="1051"/>
                    </a:lnTo>
                    <a:lnTo>
                      <a:pt x="1209" y="1031"/>
                    </a:lnTo>
                    <a:lnTo>
                      <a:pt x="1176" y="1016"/>
                    </a:lnTo>
                    <a:lnTo>
                      <a:pt x="1143" y="1005"/>
                    </a:lnTo>
                    <a:lnTo>
                      <a:pt x="1106" y="1002"/>
                    </a:lnTo>
                    <a:lnTo>
                      <a:pt x="1069" y="1005"/>
                    </a:lnTo>
                    <a:lnTo>
                      <a:pt x="1034" y="1013"/>
                    </a:lnTo>
                    <a:lnTo>
                      <a:pt x="1001" y="1028"/>
                    </a:lnTo>
                    <a:lnTo>
                      <a:pt x="972" y="1048"/>
                    </a:lnTo>
                    <a:lnTo>
                      <a:pt x="947" y="1072"/>
                    </a:lnTo>
                    <a:lnTo>
                      <a:pt x="927" y="1100"/>
                    </a:lnTo>
                    <a:lnTo>
                      <a:pt x="911" y="1131"/>
                    </a:lnTo>
                    <a:lnTo>
                      <a:pt x="901" y="1165"/>
                    </a:lnTo>
                    <a:lnTo>
                      <a:pt x="898" y="1201"/>
                    </a:lnTo>
                    <a:lnTo>
                      <a:pt x="900" y="1235"/>
                    </a:lnTo>
                    <a:lnTo>
                      <a:pt x="908" y="1267"/>
                    </a:lnTo>
                    <a:lnTo>
                      <a:pt x="921" y="1296"/>
                    </a:lnTo>
                    <a:lnTo>
                      <a:pt x="938" y="1323"/>
                    </a:lnTo>
                    <a:lnTo>
                      <a:pt x="959" y="1347"/>
                    </a:lnTo>
                    <a:lnTo>
                      <a:pt x="958" y="1437"/>
                    </a:lnTo>
                    <a:lnTo>
                      <a:pt x="477" y="1432"/>
                    </a:lnTo>
                    <a:lnTo>
                      <a:pt x="484" y="849"/>
                    </a:lnTo>
                    <a:lnTo>
                      <a:pt x="409" y="848"/>
                    </a:lnTo>
                    <a:lnTo>
                      <a:pt x="381" y="872"/>
                    </a:lnTo>
                    <a:lnTo>
                      <a:pt x="348" y="892"/>
                    </a:lnTo>
                    <a:lnTo>
                      <a:pt x="313" y="906"/>
                    </a:lnTo>
                    <a:lnTo>
                      <a:pt x="276" y="915"/>
                    </a:lnTo>
                    <a:lnTo>
                      <a:pt x="236" y="917"/>
                    </a:lnTo>
                    <a:lnTo>
                      <a:pt x="197" y="914"/>
                    </a:lnTo>
                    <a:lnTo>
                      <a:pt x="161" y="904"/>
                    </a:lnTo>
                    <a:lnTo>
                      <a:pt x="126" y="891"/>
                    </a:lnTo>
                    <a:lnTo>
                      <a:pt x="96" y="871"/>
                    </a:lnTo>
                    <a:lnTo>
                      <a:pt x="68" y="847"/>
                    </a:lnTo>
                    <a:lnTo>
                      <a:pt x="45" y="820"/>
                    </a:lnTo>
                    <a:lnTo>
                      <a:pt x="25" y="789"/>
                    </a:lnTo>
                    <a:lnTo>
                      <a:pt x="11" y="755"/>
                    </a:lnTo>
                    <a:lnTo>
                      <a:pt x="2" y="719"/>
                    </a:lnTo>
                    <a:lnTo>
                      <a:pt x="0" y="681"/>
                    </a:lnTo>
                    <a:lnTo>
                      <a:pt x="3" y="643"/>
                    </a:lnTo>
                    <a:lnTo>
                      <a:pt x="13" y="606"/>
                    </a:lnTo>
                    <a:lnTo>
                      <a:pt x="27" y="573"/>
                    </a:lnTo>
                    <a:lnTo>
                      <a:pt x="48" y="543"/>
                    </a:lnTo>
                    <a:lnTo>
                      <a:pt x="72" y="516"/>
                    </a:lnTo>
                    <a:lnTo>
                      <a:pt x="100" y="492"/>
                    </a:lnTo>
                    <a:lnTo>
                      <a:pt x="132" y="474"/>
                    </a:lnTo>
                    <a:lnTo>
                      <a:pt x="165" y="460"/>
                    </a:lnTo>
                    <a:lnTo>
                      <a:pt x="202" y="452"/>
                    </a:lnTo>
                    <a:lnTo>
                      <a:pt x="241" y="448"/>
                    </a:lnTo>
                    <a:lnTo>
                      <a:pt x="281" y="453"/>
                    </a:lnTo>
                    <a:lnTo>
                      <a:pt x="317" y="462"/>
                    </a:lnTo>
                    <a:lnTo>
                      <a:pt x="352" y="477"/>
                    </a:lnTo>
                    <a:lnTo>
                      <a:pt x="384" y="497"/>
                    </a:lnTo>
                    <a:lnTo>
                      <a:pt x="411" y="522"/>
                    </a:lnTo>
                    <a:lnTo>
                      <a:pt x="487" y="522"/>
                    </a:lnTo>
                    <a:lnTo>
                      <a:pt x="4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3925" y="1966"/>
                <a:ext cx="357" cy="241"/>
              </a:xfrm>
              <a:custGeom>
                <a:avLst/>
                <a:gdLst>
                  <a:gd name="T0" fmla="*/ 894 w 2145"/>
                  <a:gd name="T1" fmla="*/ 6 h 1447"/>
                  <a:gd name="T2" fmla="*/ 879 w 2145"/>
                  <a:gd name="T3" fmla="*/ 120 h 1447"/>
                  <a:gd name="T4" fmla="*/ 840 w 2145"/>
                  <a:gd name="T5" fmla="*/ 207 h 1447"/>
                  <a:gd name="T6" fmla="*/ 842 w 2145"/>
                  <a:gd name="T7" fmla="*/ 286 h 1447"/>
                  <a:gd name="T8" fmla="*/ 884 w 2145"/>
                  <a:gd name="T9" fmla="*/ 360 h 1447"/>
                  <a:gd name="T10" fmla="*/ 966 w 2145"/>
                  <a:gd name="T11" fmla="*/ 414 h 1447"/>
                  <a:gd name="T12" fmla="*/ 1070 w 2145"/>
                  <a:gd name="T13" fmla="*/ 422 h 1447"/>
                  <a:gd name="T14" fmla="*/ 1166 w 2145"/>
                  <a:gd name="T15" fmla="*/ 380 h 1447"/>
                  <a:gd name="T16" fmla="*/ 1227 w 2145"/>
                  <a:gd name="T17" fmla="*/ 296 h 1447"/>
                  <a:gd name="T18" fmla="*/ 1239 w 2145"/>
                  <a:gd name="T19" fmla="*/ 196 h 1447"/>
                  <a:gd name="T20" fmla="*/ 1205 w 2145"/>
                  <a:gd name="T21" fmla="*/ 120 h 1447"/>
                  <a:gd name="T22" fmla="*/ 1202 w 2145"/>
                  <a:gd name="T23" fmla="*/ 9 h 1447"/>
                  <a:gd name="T24" fmla="*/ 1665 w 2145"/>
                  <a:gd name="T25" fmla="*/ 562 h 1447"/>
                  <a:gd name="T26" fmla="*/ 1738 w 2145"/>
                  <a:gd name="T27" fmla="*/ 599 h 1447"/>
                  <a:gd name="T28" fmla="*/ 1832 w 2145"/>
                  <a:gd name="T29" fmla="*/ 540 h 1447"/>
                  <a:gd name="T30" fmla="*/ 1947 w 2145"/>
                  <a:gd name="T31" fmla="*/ 532 h 1447"/>
                  <a:gd name="T32" fmla="*/ 2050 w 2145"/>
                  <a:gd name="T33" fmla="*/ 575 h 1447"/>
                  <a:gd name="T34" fmla="*/ 2120 w 2145"/>
                  <a:gd name="T35" fmla="*/ 657 h 1447"/>
                  <a:gd name="T36" fmla="*/ 2145 w 2145"/>
                  <a:gd name="T37" fmla="*/ 765 h 1447"/>
                  <a:gd name="T38" fmla="*/ 2118 w 2145"/>
                  <a:gd name="T39" fmla="*/ 873 h 1447"/>
                  <a:gd name="T40" fmla="*/ 2046 w 2145"/>
                  <a:gd name="T41" fmla="*/ 953 h 1447"/>
                  <a:gd name="T42" fmla="*/ 1943 w 2145"/>
                  <a:gd name="T43" fmla="*/ 995 h 1447"/>
                  <a:gd name="T44" fmla="*/ 1828 w 2145"/>
                  <a:gd name="T45" fmla="*/ 984 h 1447"/>
                  <a:gd name="T46" fmla="*/ 1734 w 2145"/>
                  <a:gd name="T47" fmla="*/ 924 h 1447"/>
                  <a:gd name="T48" fmla="*/ 1654 w 2145"/>
                  <a:gd name="T49" fmla="*/ 1447 h 1447"/>
                  <a:gd name="T50" fmla="*/ 1167 w 2145"/>
                  <a:gd name="T51" fmla="*/ 1352 h 1447"/>
                  <a:gd name="T52" fmla="*/ 1219 w 2145"/>
                  <a:gd name="T53" fmla="*/ 1272 h 1447"/>
                  <a:gd name="T54" fmla="*/ 1229 w 2145"/>
                  <a:gd name="T55" fmla="*/ 1184 h 1447"/>
                  <a:gd name="T56" fmla="*/ 1203 w 2145"/>
                  <a:gd name="T57" fmla="*/ 1112 h 1447"/>
                  <a:gd name="T58" fmla="*/ 1132 w 2145"/>
                  <a:gd name="T59" fmla="*/ 1047 h 1447"/>
                  <a:gd name="T60" fmla="*/ 1034 w 2145"/>
                  <a:gd name="T61" fmla="*/ 1022 h 1447"/>
                  <a:gd name="T62" fmla="*/ 930 w 2145"/>
                  <a:gd name="T63" fmla="*/ 1048 h 1447"/>
                  <a:gd name="T64" fmla="*/ 856 w 2145"/>
                  <a:gd name="T65" fmla="*/ 1120 h 1447"/>
                  <a:gd name="T66" fmla="*/ 826 w 2145"/>
                  <a:gd name="T67" fmla="*/ 1221 h 1447"/>
                  <a:gd name="T68" fmla="*/ 843 w 2145"/>
                  <a:gd name="T69" fmla="*/ 1297 h 1447"/>
                  <a:gd name="T70" fmla="*/ 880 w 2145"/>
                  <a:gd name="T71" fmla="*/ 1438 h 1447"/>
                  <a:gd name="T72" fmla="*/ 397 w 2145"/>
                  <a:gd name="T73" fmla="*/ 1434 h 1447"/>
                  <a:gd name="T74" fmla="*/ 405 w 2145"/>
                  <a:gd name="T75" fmla="*/ 803 h 1447"/>
                  <a:gd name="T76" fmla="*/ 259 w 2145"/>
                  <a:gd name="T77" fmla="*/ 838 h 1447"/>
                  <a:gd name="T78" fmla="*/ 173 w 2145"/>
                  <a:gd name="T79" fmla="*/ 860 h 1447"/>
                  <a:gd name="T80" fmla="*/ 86 w 2145"/>
                  <a:gd name="T81" fmla="*/ 838 h 1447"/>
                  <a:gd name="T82" fmla="*/ 23 w 2145"/>
                  <a:gd name="T83" fmla="*/ 776 h 1447"/>
                  <a:gd name="T84" fmla="*/ 0 w 2145"/>
                  <a:gd name="T85" fmla="*/ 690 h 1447"/>
                  <a:gd name="T86" fmla="*/ 23 w 2145"/>
                  <a:gd name="T87" fmla="*/ 604 h 1447"/>
                  <a:gd name="T88" fmla="*/ 86 w 2145"/>
                  <a:gd name="T89" fmla="*/ 543 h 1447"/>
                  <a:gd name="T90" fmla="*/ 173 w 2145"/>
                  <a:gd name="T91" fmla="*/ 520 h 1447"/>
                  <a:gd name="T92" fmla="*/ 256 w 2145"/>
                  <a:gd name="T93" fmla="*/ 540 h 1447"/>
                  <a:gd name="T94" fmla="*/ 406 w 2145"/>
                  <a:gd name="T95" fmla="*/ 574 h 1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45" h="1447">
                    <a:moveTo>
                      <a:pt x="411" y="0"/>
                    </a:moveTo>
                    <a:lnTo>
                      <a:pt x="413" y="0"/>
                    </a:lnTo>
                    <a:lnTo>
                      <a:pt x="894" y="6"/>
                    </a:lnTo>
                    <a:lnTo>
                      <a:pt x="901" y="6"/>
                    </a:lnTo>
                    <a:lnTo>
                      <a:pt x="900" y="97"/>
                    </a:lnTo>
                    <a:lnTo>
                      <a:pt x="879" y="120"/>
                    </a:lnTo>
                    <a:lnTo>
                      <a:pt x="861" y="146"/>
                    </a:lnTo>
                    <a:lnTo>
                      <a:pt x="848" y="176"/>
                    </a:lnTo>
                    <a:lnTo>
                      <a:pt x="840" y="207"/>
                    </a:lnTo>
                    <a:lnTo>
                      <a:pt x="836" y="241"/>
                    </a:lnTo>
                    <a:lnTo>
                      <a:pt x="837" y="263"/>
                    </a:lnTo>
                    <a:lnTo>
                      <a:pt x="842" y="286"/>
                    </a:lnTo>
                    <a:lnTo>
                      <a:pt x="848" y="306"/>
                    </a:lnTo>
                    <a:lnTo>
                      <a:pt x="863" y="335"/>
                    </a:lnTo>
                    <a:lnTo>
                      <a:pt x="884" y="360"/>
                    </a:lnTo>
                    <a:lnTo>
                      <a:pt x="908" y="382"/>
                    </a:lnTo>
                    <a:lnTo>
                      <a:pt x="935" y="400"/>
                    </a:lnTo>
                    <a:lnTo>
                      <a:pt x="966" y="414"/>
                    </a:lnTo>
                    <a:lnTo>
                      <a:pt x="998" y="422"/>
                    </a:lnTo>
                    <a:lnTo>
                      <a:pt x="1032" y="426"/>
                    </a:lnTo>
                    <a:lnTo>
                      <a:pt x="1070" y="422"/>
                    </a:lnTo>
                    <a:lnTo>
                      <a:pt x="1105" y="414"/>
                    </a:lnTo>
                    <a:lnTo>
                      <a:pt x="1136" y="399"/>
                    </a:lnTo>
                    <a:lnTo>
                      <a:pt x="1166" y="380"/>
                    </a:lnTo>
                    <a:lnTo>
                      <a:pt x="1191" y="355"/>
                    </a:lnTo>
                    <a:lnTo>
                      <a:pt x="1211" y="327"/>
                    </a:lnTo>
                    <a:lnTo>
                      <a:pt x="1227" y="296"/>
                    </a:lnTo>
                    <a:lnTo>
                      <a:pt x="1236" y="262"/>
                    </a:lnTo>
                    <a:lnTo>
                      <a:pt x="1241" y="226"/>
                    </a:lnTo>
                    <a:lnTo>
                      <a:pt x="1239" y="196"/>
                    </a:lnTo>
                    <a:lnTo>
                      <a:pt x="1232" y="167"/>
                    </a:lnTo>
                    <a:lnTo>
                      <a:pt x="1220" y="143"/>
                    </a:lnTo>
                    <a:lnTo>
                      <a:pt x="1205" y="120"/>
                    </a:lnTo>
                    <a:lnTo>
                      <a:pt x="1186" y="99"/>
                    </a:lnTo>
                    <a:lnTo>
                      <a:pt x="1187" y="9"/>
                    </a:lnTo>
                    <a:lnTo>
                      <a:pt x="1202" y="9"/>
                    </a:lnTo>
                    <a:lnTo>
                      <a:pt x="1202" y="9"/>
                    </a:lnTo>
                    <a:lnTo>
                      <a:pt x="1670" y="13"/>
                    </a:lnTo>
                    <a:lnTo>
                      <a:pt x="1665" y="562"/>
                    </a:lnTo>
                    <a:lnTo>
                      <a:pt x="1663" y="562"/>
                    </a:lnTo>
                    <a:lnTo>
                      <a:pt x="1661" y="598"/>
                    </a:lnTo>
                    <a:lnTo>
                      <a:pt x="1738" y="599"/>
                    </a:lnTo>
                    <a:lnTo>
                      <a:pt x="1766" y="574"/>
                    </a:lnTo>
                    <a:lnTo>
                      <a:pt x="1797" y="555"/>
                    </a:lnTo>
                    <a:lnTo>
                      <a:pt x="1832" y="540"/>
                    </a:lnTo>
                    <a:lnTo>
                      <a:pt x="1869" y="531"/>
                    </a:lnTo>
                    <a:lnTo>
                      <a:pt x="1909" y="529"/>
                    </a:lnTo>
                    <a:lnTo>
                      <a:pt x="1947" y="532"/>
                    </a:lnTo>
                    <a:lnTo>
                      <a:pt x="1984" y="541"/>
                    </a:lnTo>
                    <a:lnTo>
                      <a:pt x="2019" y="556"/>
                    </a:lnTo>
                    <a:lnTo>
                      <a:pt x="2050" y="575"/>
                    </a:lnTo>
                    <a:lnTo>
                      <a:pt x="2077" y="599"/>
                    </a:lnTo>
                    <a:lnTo>
                      <a:pt x="2101" y="626"/>
                    </a:lnTo>
                    <a:lnTo>
                      <a:pt x="2120" y="657"/>
                    </a:lnTo>
                    <a:lnTo>
                      <a:pt x="2134" y="692"/>
                    </a:lnTo>
                    <a:lnTo>
                      <a:pt x="2143" y="728"/>
                    </a:lnTo>
                    <a:lnTo>
                      <a:pt x="2145" y="765"/>
                    </a:lnTo>
                    <a:lnTo>
                      <a:pt x="2142" y="804"/>
                    </a:lnTo>
                    <a:lnTo>
                      <a:pt x="2132" y="839"/>
                    </a:lnTo>
                    <a:lnTo>
                      <a:pt x="2118" y="873"/>
                    </a:lnTo>
                    <a:lnTo>
                      <a:pt x="2099" y="903"/>
                    </a:lnTo>
                    <a:lnTo>
                      <a:pt x="2074" y="931"/>
                    </a:lnTo>
                    <a:lnTo>
                      <a:pt x="2046" y="953"/>
                    </a:lnTo>
                    <a:lnTo>
                      <a:pt x="2015" y="973"/>
                    </a:lnTo>
                    <a:lnTo>
                      <a:pt x="1980" y="986"/>
                    </a:lnTo>
                    <a:lnTo>
                      <a:pt x="1943" y="995"/>
                    </a:lnTo>
                    <a:lnTo>
                      <a:pt x="1905" y="997"/>
                    </a:lnTo>
                    <a:lnTo>
                      <a:pt x="1865" y="994"/>
                    </a:lnTo>
                    <a:lnTo>
                      <a:pt x="1828" y="984"/>
                    </a:lnTo>
                    <a:lnTo>
                      <a:pt x="1793" y="969"/>
                    </a:lnTo>
                    <a:lnTo>
                      <a:pt x="1762" y="949"/>
                    </a:lnTo>
                    <a:lnTo>
                      <a:pt x="1734" y="924"/>
                    </a:lnTo>
                    <a:lnTo>
                      <a:pt x="1660" y="923"/>
                    </a:lnTo>
                    <a:lnTo>
                      <a:pt x="1655" y="1447"/>
                    </a:lnTo>
                    <a:lnTo>
                      <a:pt x="1654" y="1447"/>
                    </a:lnTo>
                    <a:lnTo>
                      <a:pt x="1172" y="1441"/>
                    </a:lnTo>
                    <a:lnTo>
                      <a:pt x="1166" y="1441"/>
                    </a:lnTo>
                    <a:lnTo>
                      <a:pt x="1167" y="1352"/>
                    </a:lnTo>
                    <a:lnTo>
                      <a:pt x="1187" y="1328"/>
                    </a:lnTo>
                    <a:lnTo>
                      <a:pt x="1206" y="1302"/>
                    </a:lnTo>
                    <a:lnTo>
                      <a:pt x="1219" y="1272"/>
                    </a:lnTo>
                    <a:lnTo>
                      <a:pt x="1228" y="1241"/>
                    </a:lnTo>
                    <a:lnTo>
                      <a:pt x="1231" y="1206"/>
                    </a:lnTo>
                    <a:lnTo>
                      <a:pt x="1229" y="1184"/>
                    </a:lnTo>
                    <a:lnTo>
                      <a:pt x="1225" y="1162"/>
                    </a:lnTo>
                    <a:lnTo>
                      <a:pt x="1219" y="1140"/>
                    </a:lnTo>
                    <a:lnTo>
                      <a:pt x="1203" y="1112"/>
                    </a:lnTo>
                    <a:lnTo>
                      <a:pt x="1183" y="1087"/>
                    </a:lnTo>
                    <a:lnTo>
                      <a:pt x="1159" y="1065"/>
                    </a:lnTo>
                    <a:lnTo>
                      <a:pt x="1132" y="1047"/>
                    </a:lnTo>
                    <a:lnTo>
                      <a:pt x="1102" y="1033"/>
                    </a:lnTo>
                    <a:lnTo>
                      <a:pt x="1069" y="1025"/>
                    </a:lnTo>
                    <a:lnTo>
                      <a:pt x="1034" y="1022"/>
                    </a:lnTo>
                    <a:lnTo>
                      <a:pt x="997" y="1025"/>
                    </a:lnTo>
                    <a:lnTo>
                      <a:pt x="962" y="1033"/>
                    </a:lnTo>
                    <a:lnTo>
                      <a:pt x="930" y="1048"/>
                    </a:lnTo>
                    <a:lnTo>
                      <a:pt x="901" y="1068"/>
                    </a:lnTo>
                    <a:lnTo>
                      <a:pt x="876" y="1092"/>
                    </a:lnTo>
                    <a:lnTo>
                      <a:pt x="856" y="1120"/>
                    </a:lnTo>
                    <a:lnTo>
                      <a:pt x="841" y="1151"/>
                    </a:lnTo>
                    <a:lnTo>
                      <a:pt x="831" y="1185"/>
                    </a:lnTo>
                    <a:lnTo>
                      <a:pt x="826" y="1221"/>
                    </a:lnTo>
                    <a:lnTo>
                      <a:pt x="828" y="1245"/>
                    </a:lnTo>
                    <a:lnTo>
                      <a:pt x="831" y="1267"/>
                    </a:lnTo>
                    <a:lnTo>
                      <a:pt x="843" y="1297"/>
                    </a:lnTo>
                    <a:lnTo>
                      <a:pt x="860" y="1324"/>
                    </a:lnTo>
                    <a:lnTo>
                      <a:pt x="881" y="1349"/>
                    </a:lnTo>
                    <a:lnTo>
                      <a:pt x="880" y="1438"/>
                    </a:lnTo>
                    <a:lnTo>
                      <a:pt x="400" y="1447"/>
                    </a:lnTo>
                    <a:lnTo>
                      <a:pt x="400" y="1434"/>
                    </a:lnTo>
                    <a:lnTo>
                      <a:pt x="397" y="1434"/>
                    </a:lnTo>
                    <a:lnTo>
                      <a:pt x="402" y="885"/>
                    </a:lnTo>
                    <a:lnTo>
                      <a:pt x="404" y="885"/>
                    </a:lnTo>
                    <a:lnTo>
                      <a:pt x="405" y="803"/>
                    </a:lnTo>
                    <a:lnTo>
                      <a:pt x="303" y="803"/>
                    </a:lnTo>
                    <a:lnTo>
                      <a:pt x="283" y="822"/>
                    </a:lnTo>
                    <a:lnTo>
                      <a:pt x="259" y="838"/>
                    </a:lnTo>
                    <a:lnTo>
                      <a:pt x="233" y="851"/>
                    </a:lnTo>
                    <a:lnTo>
                      <a:pt x="203" y="858"/>
                    </a:lnTo>
                    <a:lnTo>
                      <a:pt x="173" y="860"/>
                    </a:lnTo>
                    <a:lnTo>
                      <a:pt x="143" y="858"/>
                    </a:lnTo>
                    <a:lnTo>
                      <a:pt x="113" y="850"/>
                    </a:lnTo>
                    <a:lnTo>
                      <a:pt x="86" y="838"/>
                    </a:lnTo>
                    <a:lnTo>
                      <a:pt x="61" y="821"/>
                    </a:lnTo>
                    <a:lnTo>
                      <a:pt x="40" y="801"/>
                    </a:lnTo>
                    <a:lnTo>
                      <a:pt x="23" y="776"/>
                    </a:lnTo>
                    <a:lnTo>
                      <a:pt x="11" y="749"/>
                    </a:lnTo>
                    <a:lnTo>
                      <a:pt x="2" y="720"/>
                    </a:lnTo>
                    <a:lnTo>
                      <a:pt x="0" y="690"/>
                    </a:lnTo>
                    <a:lnTo>
                      <a:pt x="2" y="660"/>
                    </a:lnTo>
                    <a:lnTo>
                      <a:pt x="11" y="631"/>
                    </a:lnTo>
                    <a:lnTo>
                      <a:pt x="23" y="604"/>
                    </a:lnTo>
                    <a:lnTo>
                      <a:pt x="40" y="580"/>
                    </a:lnTo>
                    <a:lnTo>
                      <a:pt x="61" y="560"/>
                    </a:lnTo>
                    <a:lnTo>
                      <a:pt x="86" y="543"/>
                    </a:lnTo>
                    <a:lnTo>
                      <a:pt x="113" y="530"/>
                    </a:lnTo>
                    <a:lnTo>
                      <a:pt x="143" y="523"/>
                    </a:lnTo>
                    <a:lnTo>
                      <a:pt x="173" y="520"/>
                    </a:lnTo>
                    <a:lnTo>
                      <a:pt x="202" y="522"/>
                    </a:lnTo>
                    <a:lnTo>
                      <a:pt x="231" y="529"/>
                    </a:lnTo>
                    <a:lnTo>
                      <a:pt x="256" y="540"/>
                    </a:lnTo>
                    <a:lnTo>
                      <a:pt x="280" y="555"/>
                    </a:lnTo>
                    <a:lnTo>
                      <a:pt x="300" y="573"/>
                    </a:lnTo>
                    <a:lnTo>
                      <a:pt x="406" y="574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46" name="Group 48127"/>
          <p:cNvGrpSpPr/>
          <p:nvPr/>
        </p:nvGrpSpPr>
        <p:grpSpPr>
          <a:xfrm>
            <a:off x="8028388" y="1815668"/>
            <a:ext cx="569645" cy="427233"/>
            <a:chOff x="10344472" y="2235043"/>
            <a:chExt cx="569645" cy="569645"/>
          </a:xfrm>
        </p:grpSpPr>
        <p:grpSp>
          <p:nvGrpSpPr>
            <p:cNvPr id="47" name="Group 59"/>
            <p:cNvGrpSpPr/>
            <p:nvPr/>
          </p:nvGrpSpPr>
          <p:grpSpPr>
            <a:xfrm>
              <a:off x="10344472" y="2235043"/>
              <a:ext cx="569645" cy="569645"/>
              <a:chOff x="9847883" y="1564589"/>
              <a:chExt cx="703535" cy="703535"/>
            </a:xfrm>
          </p:grpSpPr>
          <p:sp>
            <p:nvSpPr>
              <p:cNvPr id="53" name="Oval 60"/>
              <p:cNvSpPr/>
              <p:nvPr/>
            </p:nvSpPr>
            <p:spPr>
              <a:xfrm>
                <a:off x="9847883" y="1564589"/>
                <a:ext cx="703535" cy="70353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Freeform 61"/>
              <p:cNvSpPr/>
              <p:nvPr/>
            </p:nvSpPr>
            <p:spPr>
              <a:xfrm>
                <a:off x="10105603" y="1765530"/>
                <a:ext cx="432782" cy="496784"/>
              </a:xfrm>
              <a:custGeom>
                <a:avLst/>
                <a:gdLst>
                  <a:gd name="connsiteX0" fmla="*/ 157163 w 432782"/>
                  <a:gd name="connsiteY0" fmla="*/ 0 h 496784"/>
                  <a:gd name="connsiteX1" fmla="*/ 214313 w 432782"/>
                  <a:gd name="connsiteY1" fmla="*/ 19050 h 496784"/>
                  <a:gd name="connsiteX2" fmla="*/ 432782 w 432782"/>
                  <a:gd name="connsiteY2" fmla="*/ 240686 h 496784"/>
                  <a:gd name="connsiteX3" fmla="*/ 418173 w 432782"/>
                  <a:gd name="connsiteY3" fmla="*/ 287751 h 496784"/>
                  <a:gd name="connsiteX4" fmla="*/ 164942 w 432782"/>
                  <a:gd name="connsiteY4" fmla="*/ 495448 h 496784"/>
                  <a:gd name="connsiteX5" fmla="*/ 151689 w 432782"/>
                  <a:gd name="connsiteY5" fmla="*/ 496784 h 496784"/>
                  <a:gd name="connsiteX6" fmla="*/ 0 w 432782"/>
                  <a:gd name="connsiteY6" fmla="*/ 361950 h 496784"/>
                  <a:gd name="connsiteX7" fmla="*/ 147638 w 432782"/>
                  <a:gd name="connsiteY7" fmla="*/ 276225 h 49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782" h="496784">
                    <a:moveTo>
                      <a:pt x="157163" y="0"/>
                    </a:moveTo>
                    <a:lnTo>
                      <a:pt x="214313" y="19050"/>
                    </a:lnTo>
                    <a:lnTo>
                      <a:pt x="432782" y="240686"/>
                    </a:lnTo>
                    <a:lnTo>
                      <a:pt x="418173" y="287751"/>
                    </a:lnTo>
                    <a:cubicBezTo>
                      <a:pt x="373671" y="392963"/>
                      <a:pt x="279438" y="472019"/>
                      <a:pt x="164942" y="495448"/>
                    </a:cubicBezTo>
                    <a:lnTo>
                      <a:pt x="151689" y="496784"/>
                    </a:lnTo>
                    <a:lnTo>
                      <a:pt x="0" y="361950"/>
                    </a:lnTo>
                    <a:lnTo>
                      <a:pt x="147638" y="276225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62"/>
              <p:cNvSpPr/>
              <p:nvPr/>
            </p:nvSpPr>
            <p:spPr>
              <a:xfrm>
                <a:off x="10018677" y="1727922"/>
                <a:ext cx="389776" cy="3897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8" name="Group 32"/>
            <p:cNvGrpSpPr>
              <a:grpSpLocks noChangeAspect="1"/>
            </p:cNvGrpSpPr>
            <p:nvPr/>
          </p:nvGrpSpPr>
          <p:grpSpPr bwMode="auto">
            <a:xfrm flipH="1">
              <a:off x="10426141" y="2320331"/>
              <a:ext cx="406306" cy="410929"/>
              <a:chOff x="5064" y="1376"/>
              <a:chExt cx="791" cy="800"/>
            </a:xfrm>
            <a:solidFill>
              <a:schemeClr val="bg1"/>
            </a:solidFill>
          </p:grpSpPr>
          <p:sp>
            <p:nvSpPr>
              <p:cNvPr id="49" name="Freeform 34"/>
              <p:cNvSpPr>
                <a:spLocks/>
              </p:cNvSpPr>
              <p:nvPr/>
            </p:nvSpPr>
            <p:spPr bwMode="auto">
              <a:xfrm>
                <a:off x="5198" y="1504"/>
                <a:ext cx="524" cy="482"/>
              </a:xfrm>
              <a:custGeom>
                <a:avLst/>
                <a:gdLst>
                  <a:gd name="T0" fmla="*/ 1502 w 2619"/>
                  <a:gd name="T1" fmla="*/ 14 h 2410"/>
                  <a:gd name="T2" fmla="*/ 1775 w 2619"/>
                  <a:gd name="T3" fmla="*/ 86 h 2410"/>
                  <a:gd name="T4" fmla="*/ 2022 w 2619"/>
                  <a:gd name="T5" fmla="*/ 213 h 2410"/>
                  <a:gd name="T6" fmla="*/ 2234 w 2619"/>
                  <a:gd name="T7" fmla="*/ 386 h 2410"/>
                  <a:gd name="T8" fmla="*/ 2407 w 2619"/>
                  <a:gd name="T9" fmla="*/ 599 h 2410"/>
                  <a:gd name="T10" fmla="*/ 2532 w 2619"/>
                  <a:gd name="T11" fmla="*/ 847 h 2410"/>
                  <a:gd name="T12" fmla="*/ 2604 w 2619"/>
                  <a:gd name="T13" fmla="*/ 1121 h 2410"/>
                  <a:gd name="T14" fmla="*/ 2615 w 2619"/>
                  <a:gd name="T15" fmla="*/ 1412 h 2410"/>
                  <a:gd name="T16" fmla="*/ 2565 w 2619"/>
                  <a:gd name="T17" fmla="*/ 1689 h 2410"/>
                  <a:gd name="T18" fmla="*/ 2460 w 2619"/>
                  <a:gd name="T19" fmla="*/ 1944 h 2410"/>
                  <a:gd name="T20" fmla="*/ 2306 w 2619"/>
                  <a:gd name="T21" fmla="*/ 2168 h 2410"/>
                  <a:gd name="T22" fmla="*/ 2111 w 2619"/>
                  <a:gd name="T23" fmla="*/ 2356 h 2410"/>
                  <a:gd name="T24" fmla="*/ 2135 w 2619"/>
                  <a:gd name="T25" fmla="*/ 1943 h 2410"/>
                  <a:gd name="T26" fmla="*/ 2122 w 2619"/>
                  <a:gd name="T27" fmla="*/ 1791 h 2410"/>
                  <a:gd name="T28" fmla="*/ 2108 w 2619"/>
                  <a:gd name="T29" fmla="*/ 1638 h 2410"/>
                  <a:gd name="T30" fmla="*/ 2161 w 2619"/>
                  <a:gd name="T31" fmla="*/ 1450 h 2410"/>
                  <a:gd name="T32" fmla="*/ 2168 w 2619"/>
                  <a:gd name="T33" fmla="*/ 1236 h 2410"/>
                  <a:gd name="T34" fmla="*/ 2117 w 2619"/>
                  <a:gd name="T35" fmla="*/ 1013 h 2410"/>
                  <a:gd name="T36" fmla="*/ 2013 w 2619"/>
                  <a:gd name="T37" fmla="*/ 815 h 2410"/>
                  <a:gd name="T38" fmla="*/ 1865 w 2619"/>
                  <a:gd name="T39" fmla="*/ 653 h 2410"/>
                  <a:gd name="T40" fmla="*/ 1678 w 2619"/>
                  <a:gd name="T41" fmla="*/ 533 h 2410"/>
                  <a:gd name="T42" fmla="*/ 1465 w 2619"/>
                  <a:gd name="T43" fmla="*/ 463 h 2410"/>
                  <a:gd name="T44" fmla="*/ 1231 w 2619"/>
                  <a:gd name="T45" fmla="*/ 452 h 2410"/>
                  <a:gd name="T46" fmla="*/ 1009 w 2619"/>
                  <a:gd name="T47" fmla="*/ 504 h 2410"/>
                  <a:gd name="T48" fmla="*/ 812 w 2619"/>
                  <a:gd name="T49" fmla="*/ 608 h 2410"/>
                  <a:gd name="T50" fmla="*/ 650 w 2619"/>
                  <a:gd name="T51" fmla="*/ 759 h 2410"/>
                  <a:gd name="T52" fmla="*/ 530 w 2619"/>
                  <a:gd name="T53" fmla="*/ 945 h 2410"/>
                  <a:gd name="T54" fmla="*/ 462 w 2619"/>
                  <a:gd name="T55" fmla="*/ 1160 h 2410"/>
                  <a:gd name="T56" fmla="*/ 451 w 2619"/>
                  <a:gd name="T57" fmla="*/ 1395 h 2410"/>
                  <a:gd name="T58" fmla="*/ 503 w 2619"/>
                  <a:gd name="T59" fmla="*/ 1622 h 2410"/>
                  <a:gd name="T60" fmla="*/ 492 w 2619"/>
                  <a:gd name="T61" fmla="*/ 1789 h 2410"/>
                  <a:gd name="T62" fmla="*/ 478 w 2619"/>
                  <a:gd name="T63" fmla="*/ 1946 h 2410"/>
                  <a:gd name="T64" fmla="*/ 500 w 2619"/>
                  <a:gd name="T65" fmla="*/ 2349 h 2410"/>
                  <a:gd name="T66" fmla="*/ 308 w 2619"/>
                  <a:gd name="T67" fmla="*/ 2163 h 2410"/>
                  <a:gd name="T68" fmla="*/ 157 w 2619"/>
                  <a:gd name="T69" fmla="*/ 1940 h 2410"/>
                  <a:gd name="T70" fmla="*/ 54 w 2619"/>
                  <a:gd name="T71" fmla="*/ 1687 h 2410"/>
                  <a:gd name="T72" fmla="*/ 4 w 2619"/>
                  <a:gd name="T73" fmla="*/ 1412 h 2410"/>
                  <a:gd name="T74" fmla="*/ 15 w 2619"/>
                  <a:gd name="T75" fmla="*/ 1121 h 2410"/>
                  <a:gd name="T76" fmla="*/ 86 w 2619"/>
                  <a:gd name="T77" fmla="*/ 847 h 2410"/>
                  <a:gd name="T78" fmla="*/ 212 w 2619"/>
                  <a:gd name="T79" fmla="*/ 599 h 2410"/>
                  <a:gd name="T80" fmla="*/ 385 w 2619"/>
                  <a:gd name="T81" fmla="*/ 386 h 2410"/>
                  <a:gd name="T82" fmla="*/ 597 w 2619"/>
                  <a:gd name="T83" fmla="*/ 213 h 2410"/>
                  <a:gd name="T84" fmla="*/ 844 w 2619"/>
                  <a:gd name="T85" fmla="*/ 86 h 2410"/>
                  <a:gd name="T86" fmla="*/ 1117 w 2619"/>
                  <a:gd name="T87" fmla="*/ 14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19" h="2410">
                    <a:moveTo>
                      <a:pt x="1310" y="0"/>
                    </a:moveTo>
                    <a:lnTo>
                      <a:pt x="1407" y="4"/>
                    </a:lnTo>
                    <a:lnTo>
                      <a:pt x="1502" y="14"/>
                    </a:lnTo>
                    <a:lnTo>
                      <a:pt x="1597" y="32"/>
                    </a:lnTo>
                    <a:lnTo>
                      <a:pt x="1687" y="56"/>
                    </a:lnTo>
                    <a:lnTo>
                      <a:pt x="1775" y="86"/>
                    </a:lnTo>
                    <a:lnTo>
                      <a:pt x="1860" y="122"/>
                    </a:lnTo>
                    <a:lnTo>
                      <a:pt x="1943" y="165"/>
                    </a:lnTo>
                    <a:lnTo>
                      <a:pt x="2022" y="213"/>
                    </a:lnTo>
                    <a:lnTo>
                      <a:pt x="2096" y="266"/>
                    </a:lnTo>
                    <a:lnTo>
                      <a:pt x="2168" y="323"/>
                    </a:lnTo>
                    <a:lnTo>
                      <a:pt x="2234" y="386"/>
                    </a:lnTo>
                    <a:lnTo>
                      <a:pt x="2296" y="453"/>
                    </a:lnTo>
                    <a:lnTo>
                      <a:pt x="2355" y="525"/>
                    </a:lnTo>
                    <a:lnTo>
                      <a:pt x="2407" y="599"/>
                    </a:lnTo>
                    <a:lnTo>
                      <a:pt x="2454" y="679"/>
                    </a:lnTo>
                    <a:lnTo>
                      <a:pt x="2497" y="761"/>
                    </a:lnTo>
                    <a:lnTo>
                      <a:pt x="2532" y="847"/>
                    </a:lnTo>
                    <a:lnTo>
                      <a:pt x="2563" y="936"/>
                    </a:lnTo>
                    <a:lnTo>
                      <a:pt x="2587" y="1028"/>
                    </a:lnTo>
                    <a:lnTo>
                      <a:pt x="2604" y="1121"/>
                    </a:lnTo>
                    <a:lnTo>
                      <a:pt x="2615" y="1217"/>
                    </a:lnTo>
                    <a:lnTo>
                      <a:pt x="2619" y="1315"/>
                    </a:lnTo>
                    <a:lnTo>
                      <a:pt x="2615" y="1412"/>
                    </a:lnTo>
                    <a:lnTo>
                      <a:pt x="2604" y="1506"/>
                    </a:lnTo>
                    <a:lnTo>
                      <a:pt x="2588" y="1600"/>
                    </a:lnTo>
                    <a:lnTo>
                      <a:pt x="2565" y="1689"/>
                    </a:lnTo>
                    <a:lnTo>
                      <a:pt x="2536" y="1778"/>
                    </a:lnTo>
                    <a:lnTo>
                      <a:pt x="2500" y="1862"/>
                    </a:lnTo>
                    <a:lnTo>
                      <a:pt x="2460" y="1944"/>
                    </a:lnTo>
                    <a:lnTo>
                      <a:pt x="2414" y="2022"/>
                    </a:lnTo>
                    <a:lnTo>
                      <a:pt x="2362" y="2097"/>
                    </a:lnTo>
                    <a:lnTo>
                      <a:pt x="2306" y="2168"/>
                    </a:lnTo>
                    <a:lnTo>
                      <a:pt x="2245" y="2235"/>
                    </a:lnTo>
                    <a:lnTo>
                      <a:pt x="2180" y="2298"/>
                    </a:lnTo>
                    <a:lnTo>
                      <a:pt x="2111" y="2356"/>
                    </a:lnTo>
                    <a:lnTo>
                      <a:pt x="2037" y="2410"/>
                    </a:lnTo>
                    <a:lnTo>
                      <a:pt x="2127" y="1995"/>
                    </a:lnTo>
                    <a:lnTo>
                      <a:pt x="2135" y="1943"/>
                    </a:lnTo>
                    <a:lnTo>
                      <a:pt x="2136" y="1893"/>
                    </a:lnTo>
                    <a:lnTo>
                      <a:pt x="2131" y="1841"/>
                    </a:lnTo>
                    <a:lnTo>
                      <a:pt x="2122" y="1791"/>
                    </a:lnTo>
                    <a:lnTo>
                      <a:pt x="2105" y="1743"/>
                    </a:lnTo>
                    <a:lnTo>
                      <a:pt x="2083" y="1697"/>
                    </a:lnTo>
                    <a:lnTo>
                      <a:pt x="2108" y="1638"/>
                    </a:lnTo>
                    <a:lnTo>
                      <a:pt x="2130" y="1578"/>
                    </a:lnTo>
                    <a:lnTo>
                      <a:pt x="2149" y="1515"/>
                    </a:lnTo>
                    <a:lnTo>
                      <a:pt x="2161" y="1450"/>
                    </a:lnTo>
                    <a:lnTo>
                      <a:pt x="2168" y="1384"/>
                    </a:lnTo>
                    <a:lnTo>
                      <a:pt x="2172" y="1315"/>
                    </a:lnTo>
                    <a:lnTo>
                      <a:pt x="2168" y="1236"/>
                    </a:lnTo>
                    <a:lnTo>
                      <a:pt x="2157" y="1160"/>
                    </a:lnTo>
                    <a:lnTo>
                      <a:pt x="2140" y="1085"/>
                    </a:lnTo>
                    <a:lnTo>
                      <a:pt x="2117" y="1013"/>
                    </a:lnTo>
                    <a:lnTo>
                      <a:pt x="2089" y="944"/>
                    </a:lnTo>
                    <a:lnTo>
                      <a:pt x="2053" y="878"/>
                    </a:lnTo>
                    <a:lnTo>
                      <a:pt x="2013" y="815"/>
                    </a:lnTo>
                    <a:lnTo>
                      <a:pt x="1969" y="758"/>
                    </a:lnTo>
                    <a:lnTo>
                      <a:pt x="1919" y="702"/>
                    </a:lnTo>
                    <a:lnTo>
                      <a:pt x="1865" y="653"/>
                    </a:lnTo>
                    <a:lnTo>
                      <a:pt x="1807" y="608"/>
                    </a:lnTo>
                    <a:lnTo>
                      <a:pt x="1744" y="567"/>
                    </a:lnTo>
                    <a:lnTo>
                      <a:pt x="1678" y="533"/>
                    </a:lnTo>
                    <a:lnTo>
                      <a:pt x="1610" y="504"/>
                    </a:lnTo>
                    <a:lnTo>
                      <a:pt x="1538" y="480"/>
                    </a:lnTo>
                    <a:lnTo>
                      <a:pt x="1465" y="463"/>
                    </a:lnTo>
                    <a:lnTo>
                      <a:pt x="1388" y="452"/>
                    </a:lnTo>
                    <a:lnTo>
                      <a:pt x="1310" y="450"/>
                    </a:lnTo>
                    <a:lnTo>
                      <a:pt x="1231" y="452"/>
                    </a:lnTo>
                    <a:lnTo>
                      <a:pt x="1154" y="463"/>
                    </a:lnTo>
                    <a:lnTo>
                      <a:pt x="1080" y="480"/>
                    </a:lnTo>
                    <a:lnTo>
                      <a:pt x="1009" y="504"/>
                    </a:lnTo>
                    <a:lnTo>
                      <a:pt x="941" y="533"/>
                    </a:lnTo>
                    <a:lnTo>
                      <a:pt x="875" y="569"/>
                    </a:lnTo>
                    <a:lnTo>
                      <a:pt x="812" y="608"/>
                    </a:lnTo>
                    <a:lnTo>
                      <a:pt x="754" y="655"/>
                    </a:lnTo>
                    <a:lnTo>
                      <a:pt x="700" y="704"/>
                    </a:lnTo>
                    <a:lnTo>
                      <a:pt x="650" y="759"/>
                    </a:lnTo>
                    <a:lnTo>
                      <a:pt x="605" y="818"/>
                    </a:lnTo>
                    <a:lnTo>
                      <a:pt x="566" y="879"/>
                    </a:lnTo>
                    <a:lnTo>
                      <a:pt x="530" y="945"/>
                    </a:lnTo>
                    <a:lnTo>
                      <a:pt x="501" y="1014"/>
                    </a:lnTo>
                    <a:lnTo>
                      <a:pt x="478" y="1087"/>
                    </a:lnTo>
                    <a:lnTo>
                      <a:pt x="462" y="1160"/>
                    </a:lnTo>
                    <a:lnTo>
                      <a:pt x="451" y="1236"/>
                    </a:lnTo>
                    <a:lnTo>
                      <a:pt x="447" y="1315"/>
                    </a:lnTo>
                    <a:lnTo>
                      <a:pt x="451" y="1395"/>
                    </a:lnTo>
                    <a:lnTo>
                      <a:pt x="462" y="1473"/>
                    </a:lnTo>
                    <a:lnTo>
                      <a:pt x="480" y="1549"/>
                    </a:lnTo>
                    <a:lnTo>
                      <a:pt x="503" y="1622"/>
                    </a:lnTo>
                    <a:lnTo>
                      <a:pt x="534" y="1690"/>
                    </a:lnTo>
                    <a:lnTo>
                      <a:pt x="510" y="1738"/>
                    </a:lnTo>
                    <a:lnTo>
                      <a:pt x="492" y="1789"/>
                    </a:lnTo>
                    <a:lnTo>
                      <a:pt x="481" y="1840"/>
                    </a:lnTo>
                    <a:lnTo>
                      <a:pt x="477" y="1893"/>
                    </a:lnTo>
                    <a:lnTo>
                      <a:pt x="478" y="1946"/>
                    </a:lnTo>
                    <a:lnTo>
                      <a:pt x="486" y="1998"/>
                    </a:lnTo>
                    <a:lnTo>
                      <a:pt x="572" y="2402"/>
                    </a:lnTo>
                    <a:lnTo>
                      <a:pt x="500" y="2349"/>
                    </a:lnTo>
                    <a:lnTo>
                      <a:pt x="431" y="2292"/>
                    </a:lnTo>
                    <a:lnTo>
                      <a:pt x="368" y="2229"/>
                    </a:lnTo>
                    <a:lnTo>
                      <a:pt x="308" y="2163"/>
                    </a:lnTo>
                    <a:lnTo>
                      <a:pt x="253" y="2092"/>
                    </a:lnTo>
                    <a:lnTo>
                      <a:pt x="202" y="2018"/>
                    </a:lnTo>
                    <a:lnTo>
                      <a:pt x="157" y="1940"/>
                    </a:lnTo>
                    <a:lnTo>
                      <a:pt x="118" y="1859"/>
                    </a:lnTo>
                    <a:lnTo>
                      <a:pt x="82" y="1774"/>
                    </a:lnTo>
                    <a:lnTo>
                      <a:pt x="54" y="1687"/>
                    </a:lnTo>
                    <a:lnTo>
                      <a:pt x="31" y="1597"/>
                    </a:lnTo>
                    <a:lnTo>
                      <a:pt x="14" y="1505"/>
                    </a:lnTo>
                    <a:lnTo>
                      <a:pt x="4" y="1412"/>
                    </a:lnTo>
                    <a:lnTo>
                      <a:pt x="0" y="1315"/>
                    </a:lnTo>
                    <a:lnTo>
                      <a:pt x="4" y="1217"/>
                    </a:lnTo>
                    <a:lnTo>
                      <a:pt x="15" y="1121"/>
                    </a:lnTo>
                    <a:lnTo>
                      <a:pt x="32" y="1028"/>
                    </a:lnTo>
                    <a:lnTo>
                      <a:pt x="56" y="936"/>
                    </a:lnTo>
                    <a:lnTo>
                      <a:pt x="86" y="847"/>
                    </a:lnTo>
                    <a:lnTo>
                      <a:pt x="122" y="761"/>
                    </a:lnTo>
                    <a:lnTo>
                      <a:pt x="164" y="679"/>
                    </a:lnTo>
                    <a:lnTo>
                      <a:pt x="212" y="599"/>
                    </a:lnTo>
                    <a:lnTo>
                      <a:pt x="264" y="525"/>
                    </a:lnTo>
                    <a:lnTo>
                      <a:pt x="323" y="453"/>
                    </a:lnTo>
                    <a:lnTo>
                      <a:pt x="385" y="386"/>
                    </a:lnTo>
                    <a:lnTo>
                      <a:pt x="451" y="323"/>
                    </a:lnTo>
                    <a:lnTo>
                      <a:pt x="522" y="266"/>
                    </a:lnTo>
                    <a:lnTo>
                      <a:pt x="597" y="213"/>
                    </a:lnTo>
                    <a:lnTo>
                      <a:pt x="676" y="165"/>
                    </a:lnTo>
                    <a:lnTo>
                      <a:pt x="759" y="122"/>
                    </a:lnTo>
                    <a:lnTo>
                      <a:pt x="844" y="86"/>
                    </a:lnTo>
                    <a:lnTo>
                      <a:pt x="932" y="56"/>
                    </a:lnTo>
                    <a:lnTo>
                      <a:pt x="1023" y="32"/>
                    </a:lnTo>
                    <a:lnTo>
                      <a:pt x="1117" y="14"/>
                    </a:lnTo>
                    <a:lnTo>
                      <a:pt x="1212" y="4"/>
                    </a:lnTo>
                    <a:lnTo>
                      <a:pt x="13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>
                <a:off x="5064" y="1376"/>
                <a:ext cx="791" cy="781"/>
              </a:xfrm>
              <a:custGeom>
                <a:avLst/>
                <a:gdLst>
                  <a:gd name="T0" fmla="*/ 2227 w 3958"/>
                  <a:gd name="T1" fmla="*/ 16 h 3904"/>
                  <a:gd name="T2" fmla="*/ 2582 w 3958"/>
                  <a:gd name="T3" fmla="*/ 95 h 3904"/>
                  <a:gd name="T4" fmla="*/ 2909 w 3958"/>
                  <a:gd name="T5" fmla="*/ 234 h 3904"/>
                  <a:gd name="T6" fmla="*/ 3203 w 3958"/>
                  <a:gd name="T7" fmla="*/ 427 h 3904"/>
                  <a:gd name="T8" fmla="*/ 3459 w 3958"/>
                  <a:gd name="T9" fmla="*/ 669 h 3904"/>
                  <a:gd name="T10" fmla="*/ 3669 w 3958"/>
                  <a:gd name="T11" fmla="*/ 952 h 3904"/>
                  <a:gd name="T12" fmla="*/ 3825 w 3958"/>
                  <a:gd name="T13" fmla="*/ 1272 h 3904"/>
                  <a:gd name="T14" fmla="*/ 3924 w 3958"/>
                  <a:gd name="T15" fmla="*/ 1619 h 3904"/>
                  <a:gd name="T16" fmla="*/ 3958 w 3958"/>
                  <a:gd name="T17" fmla="*/ 1989 h 3904"/>
                  <a:gd name="T18" fmla="*/ 3925 w 3958"/>
                  <a:gd name="T19" fmla="*/ 2354 h 3904"/>
                  <a:gd name="T20" fmla="*/ 3830 w 3958"/>
                  <a:gd name="T21" fmla="*/ 2696 h 3904"/>
                  <a:gd name="T22" fmla="*/ 3677 w 3958"/>
                  <a:gd name="T23" fmla="*/ 3011 h 3904"/>
                  <a:gd name="T24" fmla="*/ 3474 w 3958"/>
                  <a:gd name="T25" fmla="*/ 3292 h 3904"/>
                  <a:gd name="T26" fmla="*/ 3228 w 3958"/>
                  <a:gd name="T27" fmla="*/ 3532 h 3904"/>
                  <a:gd name="T28" fmla="*/ 2941 w 3958"/>
                  <a:gd name="T29" fmla="*/ 3726 h 3904"/>
                  <a:gd name="T30" fmla="*/ 2622 w 3958"/>
                  <a:gd name="T31" fmla="*/ 3870 h 3904"/>
                  <a:gd name="T32" fmla="*/ 2582 w 3958"/>
                  <a:gd name="T33" fmla="*/ 3494 h 3904"/>
                  <a:gd name="T34" fmla="*/ 2634 w 3958"/>
                  <a:gd name="T35" fmla="*/ 3379 h 3904"/>
                  <a:gd name="T36" fmla="*/ 2893 w 3958"/>
                  <a:gd name="T37" fmla="*/ 3222 h 3904"/>
                  <a:gd name="T38" fmla="*/ 3115 w 3958"/>
                  <a:gd name="T39" fmla="*/ 3019 h 3904"/>
                  <a:gd name="T40" fmla="*/ 3295 w 3958"/>
                  <a:gd name="T41" fmla="*/ 2776 h 3904"/>
                  <a:gd name="T42" fmla="*/ 3424 w 3958"/>
                  <a:gd name="T43" fmla="*/ 2501 h 3904"/>
                  <a:gd name="T44" fmla="*/ 3498 w 3958"/>
                  <a:gd name="T45" fmla="*/ 2199 h 3904"/>
                  <a:gd name="T46" fmla="*/ 3507 w 3958"/>
                  <a:gd name="T47" fmla="*/ 1877 h 3904"/>
                  <a:gd name="T48" fmla="*/ 3452 w 3958"/>
                  <a:gd name="T49" fmla="*/ 1560 h 3904"/>
                  <a:gd name="T50" fmla="*/ 3336 w 3958"/>
                  <a:gd name="T51" fmla="*/ 1269 h 3904"/>
                  <a:gd name="T52" fmla="*/ 3165 w 3958"/>
                  <a:gd name="T53" fmla="*/ 1013 h 3904"/>
                  <a:gd name="T54" fmla="*/ 2949 w 3958"/>
                  <a:gd name="T55" fmla="*/ 794 h 3904"/>
                  <a:gd name="T56" fmla="*/ 2693 w 3958"/>
                  <a:gd name="T57" fmla="*/ 624 h 3904"/>
                  <a:gd name="T58" fmla="*/ 2403 w 3958"/>
                  <a:gd name="T59" fmla="*/ 507 h 3904"/>
                  <a:gd name="T60" fmla="*/ 2089 w 3958"/>
                  <a:gd name="T61" fmla="*/ 450 h 3904"/>
                  <a:gd name="T62" fmla="*/ 1763 w 3958"/>
                  <a:gd name="T63" fmla="*/ 462 h 3904"/>
                  <a:gd name="T64" fmla="*/ 1456 w 3958"/>
                  <a:gd name="T65" fmla="*/ 539 h 3904"/>
                  <a:gd name="T66" fmla="*/ 1177 w 3958"/>
                  <a:gd name="T67" fmla="*/ 675 h 3904"/>
                  <a:gd name="T68" fmla="*/ 933 w 3958"/>
                  <a:gd name="T69" fmla="*/ 862 h 3904"/>
                  <a:gd name="T70" fmla="*/ 731 w 3958"/>
                  <a:gd name="T71" fmla="*/ 1094 h 3904"/>
                  <a:gd name="T72" fmla="*/ 577 w 3958"/>
                  <a:gd name="T73" fmla="*/ 1364 h 3904"/>
                  <a:gd name="T74" fmla="*/ 481 w 3958"/>
                  <a:gd name="T75" fmla="*/ 1663 h 3904"/>
                  <a:gd name="T76" fmla="*/ 447 w 3958"/>
                  <a:gd name="T77" fmla="*/ 1986 h 3904"/>
                  <a:gd name="T78" fmla="*/ 479 w 3958"/>
                  <a:gd name="T79" fmla="*/ 2301 h 3904"/>
                  <a:gd name="T80" fmla="*/ 571 w 3958"/>
                  <a:gd name="T81" fmla="*/ 2595 h 3904"/>
                  <a:gd name="T82" fmla="*/ 717 w 3958"/>
                  <a:gd name="T83" fmla="*/ 2858 h 3904"/>
                  <a:gd name="T84" fmla="*/ 908 w 3958"/>
                  <a:gd name="T85" fmla="*/ 3088 h 3904"/>
                  <a:gd name="T86" fmla="*/ 1140 w 3958"/>
                  <a:gd name="T87" fmla="*/ 3276 h 3904"/>
                  <a:gd name="T88" fmla="*/ 1330 w 3958"/>
                  <a:gd name="T89" fmla="*/ 3418 h 3904"/>
                  <a:gd name="T90" fmla="*/ 1392 w 3958"/>
                  <a:gd name="T91" fmla="*/ 3530 h 3904"/>
                  <a:gd name="T92" fmla="*/ 1220 w 3958"/>
                  <a:gd name="T93" fmla="*/ 3824 h 3904"/>
                  <a:gd name="T94" fmla="*/ 912 w 3958"/>
                  <a:gd name="T95" fmla="*/ 3663 h 3904"/>
                  <a:gd name="T96" fmla="*/ 641 w 3958"/>
                  <a:gd name="T97" fmla="*/ 3454 h 3904"/>
                  <a:gd name="T98" fmla="*/ 409 w 3958"/>
                  <a:gd name="T99" fmla="*/ 3200 h 3904"/>
                  <a:gd name="T100" fmla="*/ 223 w 3958"/>
                  <a:gd name="T101" fmla="*/ 2907 h 3904"/>
                  <a:gd name="T102" fmla="*/ 90 w 3958"/>
                  <a:gd name="T103" fmla="*/ 2583 h 3904"/>
                  <a:gd name="T104" fmla="*/ 14 w 3958"/>
                  <a:gd name="T105" fmla="*/ 2234 h 3904"/>
                  <a:gd name="T106" fmla="*/ 5 w 3958"/>
                  <a:gd name="T107" fmla="*/ 1864 h 3904"/>
                  <a:gd name="T108" fmla="*/ 61 w 3958"/>
                  <a:gd name="T109" fmla="*/ 1500 h 3904"/>
                  <a:gd name="T110" fmla="*/ 179 w 3958"/>
                  <a:gd name="T111" fmla="*/ 1161 h 3904"/>
                  <a:gd name="T112" fmla="*/ 355 w 3958"/>
                  <a:gd name="T113" fmla="*/ 854 h 3904"/>
                  <a:gd name="T114" fmla="*/ 580 w 3958"/>
                  <a:gd name="T115" fmla="*/ 584 h 3904"/>
                  <a:gd name="T116" fmla="*/ 850 w 3958"/>
                  <a:gd name="T117" fmla="*/ 357 h 3904"/>
                  <a:gd name="T118" fmla="*/ 1155 w 3958"/>
                  <a:gd name="T119" fmla="*/ 182 h 3904"/>
                  <a:gd name="T120" fmla="*/ 1492 w 3958"/>
                  <a:gd name="T121" fmla="*/ 61 h 3904"/>
                  <a:gd name="T122" fmla="*/ 1855 w 3958"/>
                  <a:gd name="T123" fmla="*/ 5 h 3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958" h="3904">
                    <a:moveTo>
                      <a:pt x="1980" y="0"/>
                    </a:moveTo>
                    <a:lnTo>
                      <a:pt x="2104" y="5"/>
                    </a:lnTo>
                    <a:lnTo>
                      <a:pt x="2227" y="16"/>
                    </a:lnTo>
                    <a:lnTo>
                      <a:pt x="2348" y="36"/>
                    </a:lnTo>
                    <a:lnTo>
                      <a:pt x="2467" y="61"/>
                    </a:lnTo>
                    <a:lnTo>
                      <a:pt x="2582" y="95"/>
                    </a:lnTo>
                    <a:lnTo>
                      <a:pt x="2694" y="135"/>
                    </a:lnTo>
                    <a:lnTo>
                      <a:pt x="2804" y="182"/>
                    </a:lnTo>
                    <a:lnTo>
                      <a:pt x="2909" y="234"/>
                    </a:lnTo>
                    <a:lnTo>
                      <a:pt x="3012" y="292"/>
                    </a:lnTo>
                    <a:lnTo>
                      <a:pt x="3109" y="357"/>
                    </a:lnTo>
                    <a:lnTo>
                      <a:pt x="3203" y="427"/>
                    </a:lnTo>
                    <a:lnTo>
                      <a:pt x="3294" y="503"/>
                    </a:lnTo>
                    <a:lnTo>
                      <a:pt x="3378" y="584"/>
                    </a:lnTo>
                    <a:lnTo>
                      <a:pt x="3459" y="669"/>
                    </a:lnTo>
                    <a:lnTo>
                      <a:pt x="3534" y="760"/>
                    </a:lnTo>
                    <a:lnTo>
                      <a:pt x="3604" y="854"/>
                    </a:lnTo>
                    <a:lnTo>
                      <a:pt x="3669" y="952"/>
                    </a:lnTo>
                    <a:lnTo>
                      <a:pt x="3726" y="1056"/>
                    </a:lnTo>
                    <a:lnTo>
                      <a:pt x="3778" y="1161"/>
                    </a:lnTo>
                    <a:lnTo>
                      <a:pt x="3825" y="1272"/>
                    </a:lnTo>
                    <a:lnTo>
                      <a:pt x="3865" y="1384"/>
                    </a:lnTo>
                    <a:lnTo>
                      <a:pt x="3898" y="1500"/>
                    </a:lnTo>
                    <a:lnTo>
                      <a:pt x="3924" y="1619"/>
                    </a:lnTo>
                    <a:lnTo>
                      <a:pt x="3943" y="1740"/>
                    </a:lnTo>
                    <a:lnTo>
                      <a:pt x="3954" y="1864"/>
                    </a:lnTo>
                    <a:lnTo>
                      <a:pt x="3958" y="1989"/>
                    </a:lnTo>
                    <a:lnTo>
                      <a:pt x="3954" y="2113"/>
                    </a:lnTo>
                    <a:lnTo>
                      <a:pt x="3943" y="2235"/>
                    </a:lnTo>
                    <a:lnTo>
                      <a:pt x="3925" y="2354"/>
                    </a:lnTo>
                    <a:lnTo>
                      <a:pt x="3901" y="2472"/>
                    </a:lnTo>
                    <a:lnTo>
                      <a:pt x="3868" y="2586"/>
                    </a:lnTo>
                    <a:lnTo>
                      <a:pt x="3830" y="2696"/>
                    </a:lnTo>
                    <a:lnTo>
                      <a:pt x="3785" y="2806"/>
                    </a:lnTo>
                    <a:lnTo>
                      <a:pt x="3735" y="2910"/>
                    </a:lnTo>
                    <a:lnTo>
                      <a:pt x="3677" y="3011"/>
                    </a:lnTo>
                    <a:lnTo>
                      <a:pt x="3615" y="3109"/>
                    </a:lnTo>
                    <a:lnTo>
                      <a:pt x="3548" y="3202"/>
                    </a:lnTo>
                    <a:lnTo>
                      <a:pt x="3474" y="3292"/>
                    </a:lnTo>
                    <a:lnTo>
                      <a:pt x="3397" y="3376"/>
                    </a:lnTo>
                    <a:lnTo>
                      <a:pt x="3314" y="3456"/>
                    </a:lnTo>
                    <a:lnTo>
                      <a:pt x="3228" y="3532"/>
                    </a:lnTo>
                    <a:lnTo>
                      <a:pt x="3136" y="3602"/>
                    </a:lnTo>
                    <a:lnTo>
                      <a:pt x="3041" y="3667"/>
                    </a:lnTo>
                    <a:lnTo>
                      <a:pt x="2941" y="3726"/>
                    </a:lnTo>
                    <a:lnTo>
                      <a:pt x="2838" y="3780"/>
                    </a:lnTo>
                    <a:lnTo>
                      <a:pt x="2732" y="3828"/>
                    </a:lnTo>
                    <a:lnTo>
                      <a:pt x="2622" y="3870"/>
                    </a:lnTo>
                    <a:lnTo>
                      <a:pt x="2510" y="3904"/>
                    </a:lnTo>
                    <a:lnTo>
                      <a:pt x="2557" y="3530"/>
                    </a:lnTo>
                    <a:lnTo>
                      <a:pt x="2582" y="3494"/>
                    </a:lnTo>
                    <a:lnTo>
                      <a:pt x="2602" y="3457"/>
                    </a:lnTo>
                    <a:lnTo>
                      <a:pt x="2621" y="3419"/>
                    </a:lnTo>
                    <a:lnTo>
                      <a:pt x="2634" y="3379"/>
                    </a:lnTo>
                    <a:lnTo>
                      <a:pt x="2725" y="3332"/>
                    </a:lnTo>
                    <a:lnTo>
                      <a:pt x="2810" y="3279"/>
                    </a:lnTo>
                    <a:lnTo>
                      <a:pt x="2893" y="3222"/>
                    </a:lnTo>
                    <a:lnTo>
                      <a:pt x="2971" y="3159"/>
                    </a:lnTo>
                    <a:lnTo>
                      <a:pt x="3046" y="3092"/>
                    </a:lnTo>
                    <a:lnTo>
                      <a:pt x="3115" y="3019"/>
                    </a:lnTo>
                    <a:lnTo>
                      <a:pt x="3180" y="2943"/>
                    </a:lnTo>
                    <a:lnTo>
                      <a:pt x="3240" y="2862"/>
                    </a:lnTo>
                    <a:lnTo>
                      <a:pt x="3295" y="2776"/>
                    </a:lnTo>
                    <a:lnTo>
                      <a:pt x="3344" y="2688"/>
                    </a:lnTo>
                    <a:lnTo>
                      <a:pt x="3386" y="2596"/>
                    </a:lnTo>
                    <a:lnTo>
                      <a:pt x="3424" y="2501"/>
                    </a:lnTo>
                    <a:lnTo>
                      <a:pt x="3455" y="2403"/>
                    </a:lnTo>
                    <a:lnTo>
                      <a:pt x="3479" y="2302"/>
                    </a:lnTo>
                    <a:lnTo>
                      <a:pt x="3498" y="2199"/>
                    </a:lnTo>
                    <a:lnTo>
                      <a:pt x="3509" y="2094"/>
                    </a:lnTo>
                    <a:lnTo>
                      <a:pt x="3512" y="1986"/>
                    </a:lnTo>
                    <a:lnTo>
                      <a:pt x="3507" y="1877"/>
                    </a:lnTo>
                    <a:lnTo>
                      <a:pt x="3496" y="1769"/>
                    </a:lnTo>
                    <a:lnTo>
                      <a:pt x="3478" y="1663"/>
                    </a:lnTo>
                    <a:lnTo>
                      <a:pt x="3452" y="1560"/>
                    </a:lnTo>
                    <a:lnTo>
                      <a:pt x="3419" y="1461"/>
                    </a:lnTo>
                    <a:lnTo>
                      <a:pt x="3382" y="1364"/>
                    </a:lnTo>
                    <a:lnTo>
                      <a:pt x="3336" y="1269"/>
                    </a:lnTo>
                    <a:lnTo>
                      <a:pt x="3285" y="1179"/>
                    </a:lnTo>
                    <a:lnTo>
                      <a:pt x="3228" y="1094"/>
                    </a:lnTo>
                    <a:lnTo>
                      <a:pt x="3165" y="1013"/>
                    </a:lnTo>
                    <a:lnTo>
                      <a:pt x="3098" y="934"/>
                    </a:lnTo>
                    <a:lnTo>
                      <a:pt x="3026" y="862"/>
                    </a:lnTo>
                    <a:lnTo>
                      <a:pt x="2949" y="794"/>
                    </a:lnTo>
                    <a:lnTo>
                      <a:pt x="2867" y="732"/>
                    </a:lnTo>
                    <a:lnTo>
                      <a:pt x="2782" y="675"/>
                    </a:lnTo>
                    <a:lnTo>
                      <a:pt x="2693" y="624"/>
                    </a:lnTo>
                    <a:lnTo>
                      <a:pt x="2600" y="578"/>
                    </a:lnTo>
                    <a:lnTo>
                      <a:pt x="2503" y="539"/>
                    </a:lnTo>
                    <a:lnTo>
                      <a:pt x="2403" y="507"/>
                    </a:lnTo>
                    <a:lnTo>
                      <a:pt x="2301" y="481"/>
                    </a:lnTo>
                    <a:lnTo>
                      <a:pt x="2196" y="462"/>
                    </a:lnTo>
                    <a:lnTo>
                      <a:pt x="2089" y="450"/>
                    </a:lnTo>
                    <a:lnTo>
                      <a:pt x="1980" y="447"/>
                    </a:lnTo>
                    <a:lnTo>
                      <a:pt x="1870" y="450"/>
                    </a:lnTo>
                    <a:lnTo>
                      <a:pt x="1763" y="462"/>
                    </a:lnTo>
                    <a:lnTo>
                      <a:pt x="1658" y="481"/>
                    </a:lnTo>
                    <a:lnTo>
                      <a:pt x="1556" y="507"/>
                    </a:lnTo>
                    <a:lnTo>
                      <a:pt x="1456" y="539"/>
                    </a:lnTo>
                    <a:lnTo>
                      <a:pt x="1359" y="578"/>
                    </a:lnTo>
                    <a:lnTo>
                      <a:pt x="1266" y="624"/>
                    </a:lnTo>
                    <a:lnTo>
                      <a:pt x="1177" y="675"/>
                    </a:lnTo>
                    <a:lnTo>
                      <a:pt x="1092" y="732"/>
                    </a:lnTo>
                    <a:lnTo>
                      <a:pt x="1010" y="794"/>
                    </a:lnTo>
                    <a:lnTo>
                      <a:pt x="933" y="862"/>
                    </a:lnTo>
                    <a:lnTo>
                      <a:pt x="861" y="934"/>
                    </a:lnTo>
                    <a:lnTo>
                      <a:pt x="792" y="1013"/>
                    </a:lnTo>
                    <a:lnTo>
                      <a:pt x="731" y="1094"/>
                    </a:lnTo>
                    <a:lnTo>
                      <a:pt x="674" y="1179"/>
                    </a:lnTo>
                    <a:lnTo>
                      <a:pt x="623" y="1269"/>
                    </a:lnTo>
                    <a:lnTo>
                      <a:pt x="577" y="1364"/>
                    </a:lnTo>
                    <a:lnTo>
                      <a:pt x="538" y="1461"/>
                    </a:lnTo>
                    <a:lnTo>
                      <a:pt x="507" y="1560"/>
                    </a:lnTo>
                    <a:lnTo>
                      <a:pt x="481" y="1663"/>
                    </a:lnTo>
                    <a:lnTo>
                      <a:pt x="463" y="1769"/>
                    </a:lnTo>
                    <a:lnTo>
                      <a:pt x="450" y="1877"/>
                    </a:lnTo>
                    <a:lnTo>
                      <a:pt x="447" y="1986"/>
                    </a:lnTo>
                    <a:lnTo>
                      <a:pt x="450" y="2094"/>
                    </a:lnTo>
                    <a:lnTo>
                      <a:pt x="461" y="2198"/>
                    </a:lnTo>
                    <a:lnTo>
                      <a:pt x="479" y="2301"/>
                    </a:lnTo>
                    <a:lnTo>
                      <a:pt x="503" y="2402"/>
                    </a:lnTo>
                    <a:lnTo>
                      <a:pt x="533" y="2500"/>
                    </a:lnTo>
                    <a:lnTo>
                      <a:pt x="571" y="2595"/>
                    </a:lnTo>
                    <a:lnTo>
                      <a:pt x="614" y="2687"/>
                    </a:lnTo>
                    <a:lnTo>
                      <a:pt x="662" y="2774"/>
                    </a:lnTo>
                    <a:lnTo>
                      <a:pt x="717" y="2858"/>
                    </a:lnTo>
                    <a:lnTo>
                      <a:pt x="775" y="2939"/>
                    </a:lnTo>
                    <a:lnTo>
                      <a:pt x="839" y="3015"/>
                    </a:lnTo>
                    <a:lnTo>
                      <a:pt x="908" y="3088"/>
                    </a:lnTo>
                    <a:lnTo>
                      <a:pt x="982" y="3155"/>
                    </a:lnTo>
                    <a:lnTo>
                      <a:pt x="1060" y="3218"/>
                    </a:lnTo>
                    <a:lnTo>
                      <a:pt x="1140" y="3276"/>
                    </a:lnTo>
                    <a:lnTo>
                      <a:pt x="1226" y="3328"/>
                    </a:lnTo>
                    <a:lnTo>
                      <a:pt x="1315" y="3375"/>
                    </a:lnTo>
                    <a:lnTo>
                      <a:pt x="1330" y="3418"/>
                    </a:lnTo>
                    <a:lnTo>
                      <a:pt x="1347" y="3457"/>
                    </a:lnTo>
                    <a:lnTo>
                      <a:pt x="1368" y="3494"/>
                    </a:lnTo>
                    <a:lnTo>
                      <a:pt x="1392" y="3530"/>
                    </a:lnTo>
                    <a:lnTo>
                      <a:pt x="1440" y="3902"/>
                    </a:lnTo>
                    <a:lnTo>
                      <a:pt x="1329" y="3866"/>
                    </a:lnTo>
                    <a:lnTo>
                      <a:pt x="1220" y="3824"/>
                    </a:lnTo>
                    <a:lnTo>
                      <a:pt x="1114" y="3776"/>
                    </a:lnTo>
                    <a:lnTo>
                      <a:pt x="1011" y="3724"/>
                    </a:lnTo>
                    <a:lnTo>
                      <a:pt x="912" y="3663"/>
                    </a:lnTo>
                    <a:lnTo>
                      <a:pt x="818" y="3598"/>
                    </a:lnTo>
                    <a:lnTo>
                      <a:pt x="728" y="3528"/>
                    </a:lnTo>
                    <a:lnTo>
                      <a:pt x="641" y="3454"/>
                    </a:lnTo>
                    <a:lnTo>
                      <a:pt x="559" y="3374"/>
                    </a:lnTo>
                    <a:lnTo>
                      <a:pt x="481" y="3288"/>
                    </a:lnTo>
                    <a:lnTo>
                      <a:pt x="409" y="3200"/>
                    </a:lnTo>
                    <a:lnTo>
                      <a:pt x="342" y="3106"/>
                    </a:lnTo>
                    <a:lnTo>
                      <a:pt x="279" y="3008"/>
                    </a:lnTo>
                    <a:lnTo>
                      <a:pt x="223" y="2907"/>
                    </a:lnTo>
                    <a:lnTo>
                      <a:pt x="173" y="2803"/>
                    </a:lnTo>
                    <a:lnTo>
                      <a:pt x="128" y="2695"/>
                    </a:lnTo>
                    <a:lnTo>
                      <a:pt x="90" y="2583"/>
                    </a:lnTo>
                    <a:lnTo>
                      <a:pt x="58" y="2469"/>
                    </a:lnTo>
                    <a:lnTo>
                      <a:pt x="33" y="2353"/>
                    </a:lnTo>
                    <a:lnTo>
                      <a:pt x="14" y="2234"/>
                    </a:lnTo>
                    <a:lnTo>
                      <a:pt x="3" y="2113"/>
                    </a:lnTo>
                    <a:lnTo>
                      <a:pt x="0" y="1989"/>
                    </a:lnTo>
                    <a:lnTo>
                      <a:pt x="5" y="1864"/>
                    </a:lnTo>
                    <a:lnTo>
                      <a:pt x="16" y="1740"/>
                    </a:lnTo>
                    <a:lnTo>
                      <a:pt x="34" y="1619"/>
                    </a:lnTo>
                    <a:lnTo>
                      <a:pt x="61" y="1500"/>
                    </a:lnTo>
                    <a:lnTo>
                      <a:pt x="94" y="1384"/>
                    </a:lnTo>
                    <a:lnTo>
                      <a:pt x="134" y="1272"/>
                    </a:lnTo>
                    <a:lnTo>
                      <a:pt x="179" y="1161"/>
                    </a:lnTo>
                    <a:lnTo>
                      <a:pt x="232" y="1056"/>
                    </a:lnTo>
                    <a:lnTo>
                      <a:pt x="290" y="952"/>
                    </a:lnTo>
                    <a:lnTo>
                      <a:pt x="355" y="854"/>
                    </a:lnTo>
                    <a:lnTo>
                      <a:pt x="425" y="760"/>
                    </a:lnTo>
                    <a:lnTo>
                      <a:pt x="501" y="669"/>
                    </a:lnTo>
                    <a:lnTo>
                      <a:pt x="580" y="584"/>
                    </a:lnTo>
                    <a:lnTo>
                      <a:pt x="665" y="503"/>
                    </a:lnTo>
                    <a:lnTo>
                      <a:pt x="755" y="427"/>
                    </a:lnTo>
                    <a:lnTo>
                      <a:pt x="850" y="357"/>
                    </a:lnTo>
                    <a:lnTo>
                      <a:pt x="948" y="292"/>
                    </a:lnTo>
                    <a:lnTo>
                      <a:pt x="1050" y="234"/>
                    </a:lnTo>
                    <a:lnTo>
                      <a:pt x="1155" y="182"/>
                    </a:lnTo>
                    <a:lnTo>
                      <a:pt x="1265" y="135"/>
                    </a:lnTo>
                    <a:lnTo>
                      <a:pt x="1377" y="95"/>
                    </a:lnTo>
                    <a:lnTo>
                      <a:pt x="1492" y="61"/>
                    </a:lnTo>
                    <a:lnTo>
                      <a:pt x="1611" y="36"/>
                    </a:lnTo>
                    <a:lnTo>
                      <a:pt x="1732" y="16"/>
                    </a:lnTo>
                    <a:lnTo>
                      <a:pt x="1855" y="5"/>
                    </a:lnTo>
                    <a:lnTo>
                      <a:pt x="19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>
                <a:off x="5333" y="1830"/>
                <a:ext cx="254" cy="346"/>
              </a:xfrm>
              <a:custGeom>
                <a:avLst/>
                <a:gdLst>
                  <a:gd name="T0" fmla="*/ 1003 w 1271"/>
                  <a:gd name="T1" fmla="*/ 0 h 1729"/>
                  <a:gd name="T2" fmla="*/ 1080 w 1271"/>
                  <a:gd name="T3" fmla="*/ 15 h 1729"/>
                  <a:gd name="T4" fmla="*/ 1151 w 1271"/>
                  <a:gd name="T5" fmla="*/ 49 h 1729"/>
                  <a:gd name="T6" fmla="*/ 1207 w 1271"/>
                  <a:gd name="T7" fmla="*/ 97 h 1729"/>
                  <a:gd name="T8" fmla="*/ 1245 w 1271"/>
                  <a:gd name="T9" fmla="*/ 160 h 1729"/>
                  <a:gd name="T10" fmla="*/ 1267 w 1271"/>
                  <a:gd name="T11" fmla="*/ 230 h 1729"/>
                  <a:gd name="T12" fmla="*/ 1268 w 1271"/>
                  <a:gd name="T13" fmla="*/ 302 h 1729"/>
                  <a:gd name="T14" fmla="*/ 1263 w 1271"/>
                  <a:gd name="T15" fmla="*/ 341 h 1729"/>
                  <a:gd name="T16" fmla="*/ 1258 w 1271"/>
                  <a:gd name="T17" fmla="*/ 368 h 1729"/>
                  <a:gd name="T18" fmla="*/ 1249 w 1271"/>
                  <a:gd name="T19" fmla="*/ 416 h 1729"/>
                  <a:gd name="T20" fmla="*/ 1236 w 1271"/>
                  <a:gd name="T21" fmla="*/ 479 h 1729"/>
                  <a:gd name="T22" fmla="*/ 1223 w 1271"/>
                  <a:gd name="T23" fmla="*/ 547 h 1729"/>
                  <a:gd name="T24" fmla="*/ 1210 w 1271"/>
                  <a:gd name="T25" fmla="*/ 619 h 1729"/>
                  <a:gd name="T26" fmla="*/ 1197 w 1271"/>
                  <a:gd name="T27" fmla="*/ 682 h 1729"/>
                  <a:gd name="T28" fmla="*/ 1188 w 1271"/>
                  <a:gd name="T29" fmla="*/ 733 h 1729"/>
                  <a:gd name="T30" fmla="*/ 1183 w 1271"/>
                  <a:gd name="T31" fmla="*/ 765 h 1729"/>
                  <a:gd name="T32" fmla="*/ 1177 w 1271"/>
                  <a:gd name="T33" fmla="*/ 804 h 1729"/>
                  <a:gd name="T34" fmla="*/ 1156 w 1271"/>
                  <a:gd name="T35" fmla="*/ 868 h 1729"/>
                  <a:gd name="T36" fmla="*/ 1124 w 1271"/>
                  <a:gd name="T37" fmla="*/ 914 h 1729"/>
                  <a:gd name="T38" fmla="*/ 1092 w 1271"/>
                  <a:gd name="T39" fmla="*/ 950 h 1729"/>
                  <a:gd name="T40" fmla="*/ 1045 w 1271"/>
                  <a:gd name="T41" fmla="*/ 986 h 1729"/>
                  <a:gd name="T42" fmla="*/ 1035 w 1271"/>
                  <a:gd name="T43" fmla="*/ 1200 h 1729"/>
                  <a:gd name="T44" fmla="*/ 1015 w 1271"/>
                  <a:gd name="T45" fmla="*/ 1570 h 1729"/>
                  <a:gd name="T46" fmla="*/ 993 w 1271"/>
                  <a:gd name="T47" fmla="*/ 1629 h 1729"/>
                  <a:gd name="T48" fmla="*/ 954 w 1271"/>
                  <a:gd name="T49" fmla="*/ 1678 h 1729"/>
                  <a:gd name="T50" fmla="*/ 929 w 1271"/>
                  <a:gd name="T51" fmla="*/ 1697 h 1729"/>
                  <a:gd name="T52" fmla="*/ 879 w 1271"/>
                  <a:gd name="T53" fmla="*/ 1721 h 1729"/>
                  <a:gd name="T54" fmla="*/ 824 w 1271"/>
                  <a:gd name="T55" fmla="*/ 1729 h 1729"/>
                  <a:gd name="T56" fmla="*/ 407 w 1271"/>
                  <a:gd name="T57" fmla="*/ 1727 h 1729"/>
                  <a:gd name="T58" fmla="*/ 351 w 1271"/>
                  <a:gd name="T59" fmla="*/ 1710 h 1729"/>
                  <a:gd name="T60" fmla="*/ 319 w 1271"/>
                  <a:gd name="T61" fmla="*/ 1689 h 1729"/>
                  <a:gd name="T62" fmla="*/ 307 w 1271"/>
                  <a:gd name="T63" fmla="*/ 1678 h 1729"/>
                  <a:gd name="T64" fmla="*/ 268 w 1271"/>
                  <a:gd name="T65" fmla="*/ 1630 h 1729"/>
                  <a:gd name="T66" fmla="*/ 246 w 1271"/>
                  <a:gd name="T67" fmla="*/ 1571 h 1729"/>
                  <a:gd name="T68" fmla="*/ 226 w 1271"/>
                  <a:gd name="T69" fmla="*/ 1204 h 1729"/>
                  <a:gd name="T70" fmla="*/ 218 w 1271"/>
                  <a:gd name="T71" fmla="*/ 988 h 1729"/>
                  <a:gd name="T72" fmla="*/ 180 w 1271"/>
                  <a:gd name="T73" fmla="*/ 962 h 1729"/>
                  <a:gd name="T74" fmla="*/ 141 w 1271"/>
                  <a:gd name="T75" fmla="*/ 925 h 1729"/>
                  <a:gd name="T76" fmla="*/ 104 w 1271"/>
                  <a:gd name="T77" fmla="*/ 862 h 1729"/>
                  <a:gd name="T78" fmla="*/ 83 w 1271"/>
                  <a:gd name="T79" fmla="*/ 773 h 1729"/>
                  <a:gd name="T80" fmla="*/ 80 w 1271"/>
                  <a:gd name="T81" fmla="*/ 755 h 1729"/>
                  <a:gd name="T82" fmla="*/ 72 w 1271"/>
                  <a:gd name="T83" fmla="*/ 713 h 1729"/>
                  <a:gd name="T84" fmla="*/ 61 w 1271"/>
                  <a:gd name="T85" fmla="*/ 654 h 1729"/>
                  <a:gd name="T86" fmla="*/ 49 w 1271"/>
                  <a:gd name="T87" fmla="*/ 587 h 1729"/>
                  <a:gd name="T88" fmla="*/ 36 w 1271"/>
                  <a:gd name="T89" fmla="*/ 516 h 1729"/>
                  <a:gd name="T90" fmla="*/ 24 w 1271"/>
                  <a:gd name="T91" fmla="*/ 449 h 1729"/>
                  <a:gd name="T92" fmla="*/ 14 w 1271"/>
                  <a:gd name="T93" fmla="*/ 394 h 1729"/>
                  <a:gd name="T94" fmla="*/ 8 w 1271"/>
                  <a:gd name="T95" fmla="*/ 355 h 1729"/>
                  <a:gd name="T96" fmla="*/ 7 w 1271"/>
                  <a:gd name="T97" fmla="*/ 340 h 1729"/>
                  <a:gd name="T98" fmla="*/ 0 w 1271"/>
                  <a:gd name="T99" fmla="*/ 293 h 1729"/>
                  <a:gd name="T100" fmla="*/ 4 w 1271"/>
                  <a:gd name="T101" fmla="*/ 233 h 1729"/>
                  <a:gd name="T102" fmla="*/ 25 w 1271"/>
                  <a:gd name="T103" fmla="*/ 162 h 1729"/>
                  <a:gd name="T104" fmla="*/ 63 w 1271"/>
                  <a:gd name="T105" fmla="*/ 101 h 1729"/>
                  <a:gd name="T106" fmla="*/ 120 w 1271"/>
                  <a:gd name="T107" fmla="*/ 50 h 1729"/>
                  <a:gd name="T108" fmla="*/ 190 w 1271"/>
                  <a:gd name="T109" fmla="*/ 15 h 1729"/>
                  <a:gd name="T110" fmla="*/ 268 w 1271"/>
                  <a:gd name="T111" fmla="*/ 0 h 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71" h="1729">
                    <a:moveTo>
                      <a:pt x="268" y="0"/>
                    </a:moveTo>
                    <a:lnTo>
                      <a:pt x="1003" y="0"/>
                    </a:lnTo>
                    <a:lnTo>
                      <a:pt x="1042" y="4"/>
                    </a:lnTo>
                    <a:lnTo>
                      <a:pt x="1080" y="15"/>
                    </a:lnTo>
                    <a:lnTo>
                      <a:pt x="1117" y="30"/>
                    </a:lnTo>
                    <a:lnTo>
                      <a:pt x="1151" y="49"/>
                    </a:lnTo>
                    <a:lnTo>
                      <a:pt x="1181" y="71"/>
                    </a:lnTo>
                    <a:lnTo>
                      <a:pt x="1207" y="97"/>
                    </a:lnTo>
                    <a:lnTo>
                      <a:pt x="1228" y="126"/>
                    </a:lnTo>
                    <a:lnTo>
                      <a:pt x="1245" y="160"/>
                    </a:lnTo>
                    <a:lnTo>
                      <a:pt x="1258" y="194"/>
                    </a:lnTo>
                    <a:lnTo>
                      <a:pt x="1267" y="230"/>
                    </a:lnTo>
                    <a:lnTo>
                      <a:pt x="1271" y="266"/>
                    </a:lnTo>
                    <a:lnTo>
                      <a:pt x="1268" y="302"/>
                    </a:lnTo>
                    <a:lnTo>
                      <a:pt x="1264" y="338"/>
                    </a:lnTo>
                    <a:lnTo>
                      <a:pt x="1263" y="341"/>
                    </a:lnTo>
                    <a:lnTo>
                      <a:pt x="1262" y="352"/>
                    </a:lnTo>
                    <a:lnTo>
                      <a:pt x="1258" y="368"/>
                    </a:lnTo>
                    <a:lnTo>
                      <a:pt x="1253" y="390"/>
                    </a:lnTo>
                    <a:lnTo>
                      <a:pt x="1249" y="416"/>
                    </a:lnTo>
                    <a:lnTo>
                      <a:pt x="1243" y="447"/>
                    </a:lnTo>
                    <a:lnTo>
                      <a:pt x="1236" y="479"/>
                    </a:lnTo>
                    <a:lnTo>
                      <a:pt x="1230" y="513"/>
                    </a:lnTo>
                    <a:lnTo>
                      <a:pt x="1223" y="547"/>
                    </a:lnTo>
                    <a:lnTo>
                      <a:pt x="1216" y="583"/>
                    </a:lnTo>
                    <a:lnTo>
                      <a:pt x="1210" y="619"/>
                    </a:lnTo>
                    <a:lnTo>
                      <a:pt x="1203" y="652"/>
                    </a:lnTo>
                    <a:lnTo>
                      <a:pt x="1197" y="682"/>
                    </a:lnTo>
                    <a:lnTo>
                      <a:pt x="1192" y="709"/>
                    </a:lnTo>
                    <a:lnTo>
                      <a:pt x="1188" y="733"/>
                    </a:lnTo>
                    <a:lnTo>
                      <a:pt x="1184" y="751"/>
                    </a:lnTo>
                    <a:lnTo>
                      <a:pt x="1183" y="765"/>
                    </a:lnTo>
                    <a:lnTo>
                      <a:pt x="1181" y="771"/>
                    </a:lnTo>
                    <a:lnTo>
                      <a:pt x="1177" y="804"/>
                    </a:lnTo>
                    <a:lnTo>
                      <a:pt x="1168" y="837"/>
                    </a:lnTo>
                    <a:lnTo>
                      <a:pt x="1156" y="868"/>
                    </a:lnTo>
                    <a:lnTo>
                      <a:pt x="1140" y="896"/>
                    </a:lnTo>
                    <a:lnTo>
                      <a:pt x="1124" y="914"/>
                    </a:lnTo>
                    <a:lnTo>
                      <a:pt x="1109" y="933"/>
                    </a:lnTo>
                    <a:lnTo>
                      <a:pt x="1092" y="950"/>
                    </a:lnTo>
                    <a:lnTo>
                      <a:pt x="1068" y="968"/>
                    </a:lnTo>
                    <a:lnTo>
                      <a:pt x="1045" y="986"/>
                    </a:lnTo>
                    <a:lnTo>
                      <a:pt x="1037" y="1111"/>
                    </a:lnTo>
                    <a:lnTo>
                      <a:pt x="1035" y="1200"/>
                    </a:lnTo>
                    <a:lnTo>
                      <a:pt x="1019" y="1537"/>
                    </a:lnTo>
                    <a:lnTo>
                      <a:pt x="1015" y="1570"/>
                    </a:lnTo>
                    <a:lnTo>
                      <a:pt x="1007" y="1600"/>
                    </a:lnTo>
                    <a:lnTo>
                      <a:pt x="993" y="1629"/>
                    </a:lnTo>
                    <a:lnTo>
                      <a:pt x="976" y="1656"/>
                    </a:lnTo>
                    <a:lnTo>
                      <a:pt x="954" y="1678"/>
                    </a:lnTo>
                    <a:lnTo>
                      <a:pt x="943" y="1688"/>
                    </a:lnTo>
                    <a:lnTo>
                      <a:pt x="929" y="1697"/>
                    </a:lnTo>
                    <a:lnTo>
                      <a:pt x="904" y="1711"/>
                    </a:lnTo>
                    <a:lnTo>
                      <a:pt x="879" y="1721"/>
                    </a:lnTo>
                    <a:lnTo>
                      <a:pt x="852" y="1727"/>
                    </a:lnTo>
                    <a:lnTo>
                      <a:pt x="824" y="1729"/>
                    </a:lnTo>
                    <a:lnTo>
                      <a:pt x="438" y="1729"/>
                    </a:lnTo>
                    <a:lnTo>
                      <a:pt x="407" y="1727"/>
                    </a:lnTo>
                    <a:lnTo>
                      <a:pt x="378" y="1721"/>
                    </a:lnTo>
                    <a:lnTo>
                      <a:pt x="351" y="1710"/>
                    </a:lnTo>
                    <a:lnTo>
                      <a:pt x="325" y="1695"/>
                    </a:lnTo>
                    <a:lnTo>
                      <a:pt x="319" y="1689"/>
                    </a:lnTo>
                    <a:lnTo>
                      <a:pt x="313" y="1684"/>
                    </a:lnTo>
                    <a:lnTo>
                      <a:pt x="307" y="1678"/>
                    </a:lnTo>
                    <a:lnTo>
                      <a:pt x="285" y="1656"/>
                    </a:lnTo>
                    <a:lnTo>
                      <a:pt x="268" y="1630"/>
                    </a:lnTo>
                    <a:lnTo>
                      <a:pt x="254" y="1602"/>
                    </a:lnTo>
                    <a:lnTo>
                      <a:pt x="246" y="1571"/>
                    </a:lnTo>
                    <a:lnTo>
                      <a:pt x="242" y="1537"/>
                    </a:lnTo>
                    <a:lnTo>
                      <a:pt x="226" y="1204"/>
                    </a:lnTo>
                    <a:lnTo>
                      <a:pt x="224" y="1123"/>
                    </a:lnTo>
                    <a:lnTo>
                      <a:pt x="218" y="988"/>
                    </a:lnTo>
                    <a:lnTo>
                      <a:pt x="198" y="977"/>
                    </a:lnTo>
                    <a:lnTo>
                      <a:pt x="180" y="962"/>
                    </a:lnTo>
                    <a:lnTo>
                      <a:pt x="163" y="948"/>
                    </a:lnTo>
                    <a:lnTo>
                      <a:pt x="141" y="925"/>
                    </a:lnTo>
                    <a:lnTo>
                      <a:pt x="125" y="902"/>
                    </a:lnTo>
                    <a:lnTo>
                      <a:pt x="104" y="862"/>
                    </a:lnTo>
                    <a:lnTo>
                      <a:pt x="91" y="819"/>
                    </a:lnTo>
                    <a:lnTo>
                      <a:pt x="83" y="773"/>
                    </a:lnTo>
                    <a:lnTo>
                      <a:pt x="82" y="767"/>
                    </a:lnTo>
                    <a:lnTo>
                      <a:pt x="80" y="755"/>
                    </a:lnTo>
                    <a:lnTo>
                      <a:pt x="77" y="736"/>
                    </a:lnTo>
                    <a:lnTo>
                      <a:pt x="72" y="713"/>
                    </a:lnTo>
                    <a:lnTo>
                      <a:pt x="68" y="685"/>
                    </a:lnTo>
                    <a:lnTo>
                      <a:pt x="61" y="654"/>
                    </a:lnTo>
                    <a:lnTo>
                      <a:pt x="55" y="621"/>
                    </a:lnTo>
                    <a:lnTo>
                      <a:pt x="49" y="587"/>
                    </a:lnTo>
                    <a:lnTo>
                      <a:pt x="42" y="551"/>
                    </a:lnTo>
                    <a:lnTo>
                      <a:pt x="36" y="516"/>
                    </a:lnTo>
                    <a:lnTo>
                      <a:pt x="30" y="481"/>
                    </a:lnTo>
                    <a:lnTo>
                      <a:pt x="24" y="449"/>
                    </a:lnTo>
                    <a:lnTo>
                      <a:pt x="19" y="420"/>
                    </a:lnTo>
                    <a:lnTo>
                      <a:pt x="14" y="394"/>
                    </a:lnTo>
                    <a:lnTo>
                      <a:pt x="10" y="372"/>
                    </a:lnTo>
                    <a:lnTo>
                      <a:pt x="8" y="355"/>
                    </a:lnTo>
                    <a:lnTo>
                      <a:pt x="7" y="345"/>
                    </a:lnTo>
                    <a:lnTo>
                      <a:pt x="7" y="340"/>
                    </a:lnTo>
                    <a:lnTo>
                      <a:pt x="2" y="318"/>
                    </a:lnTo>
                    <a:lnTo>
                      <a:pt x="0" y="293"/>
                    </a:lnTo>
                    <a:lnTo>
                      <a:pt x="0" y="270"/>
                    </a:lnTo>
                    <a:lnTo>
                      <a:pt x="4" y="233"/>
                    </a:lnTo>
                    <a:lnTo>
                      <a:pt x="11" y="198"/>
                    </a:lnTo>
                    <a:lnTo>
                      <a:pt x="25" y="162"/>
                    </a:lnTo>
                    <a:lnTo>
                      <a:pt x="42" y="130"/>
                    </a:lnTo>
                    <a:lnTo>
                      <a:pt x="63" y="101"/>
                    </a:lnTo>
                    <a:lnTo>
                      <a:pt x="90" y="75"/>
                    </a:lnTo>
                    <a:lnTo>
                      <a:pt x="120" y="50"/>
                    </a:lnTo>
                    <a:lnTo>
                      <a:pt x="154" y="31"/>
                    </a:lnTo>
                    <a:lnTo>
                      <a:pt x="190" y="15"/>
                    </a:lnTo>
                    <a:lnTo>
                      <a:pt x="229" y="4"/>
                    </a:lnTo>
                    <a:lnTo>
                      <a:pt x="2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2" name="Freeform 37"/>
              <p:cNvSpPr>
                <a:spLocks/>
              </p:cNvSpPr>
              <p:nvPr/>
            </p:nvSpPr>
            <p:spPr bwMode="auto">
              <a:xfrm>
                <a:off x="5371" y="1637"/>
                <a:ext cx="179" cy="180"/>
              </a:xfrm>
              <a:custGeom>
                <a:avLst/>
                <a:gdLst>
                  <a:gd name="T0" fmla="*/ 447 w 893"/>
                  <a:gd name="T1" fmla="*/ 0 h 898"/>
                  <a:gd name="T2" fmla="*/ 502 w 893"/>
                  <a:gd name="T3" fmla="*/ 4 h 898"/>
                  <a:gd name="T4" fmla="*/ 556 w 893"/>
                  <a:gd name="T5" fmla="*/ 13 h 898"/>
                  <a:gd name="T6" fmla="*/ 607 w 893"/>
                  <a:gd name="T7" fmla="*/ 31 h 898"/>
                  <a:gd name="T8" fmla="*/ 656 w 893"/>
                  <a:gd name="T9" fmla="*/ 53 h 898"/>
                  <a:gd name="T10" fmla="*/ 701 w 893"/>
                  <a:gd name="T11" fmla="*/ 81 h 898"/>
                  <a:gd name="T12" fmla="*/ 743 w 893"/>
                  <a:gd name="T13" fmla="*/ 114 h 898"/>
                  <a:gd name="T14" fmla="*/ 781 w 893"/>
                  <a:gd name="T15" fmla="*/ 152 h 898"/>
                  <a:gd name="T16" fmla="*/ 814 w 893"/>
                  <a:gd name="T17" fmla="*/ 194 h 898"/>
                  <a:gd name="T18" fmla="*/ 840 w 893"/>
                  <a:gd name="T19" fmla="*/ 239 h 898"/>
                  <a:gd name="T20" fmla="*/ 864 w 893"/>
                  <a:gd name="T21" fmla="*/ 287 h 898"/>
                  <a:gd name="T22" fmla="*/ 880 w 893"/>
                  <a:gd name="T23" fmla="*/ 339 h 898"/>
                  <a:gd name="T24" fmla="*/ 891 w 893"/>
                  <a:gd name="T25" fmla="*/ 394 h 898"/>
                  <a:gd name="T26" fmla="*/ 893 w 893"/>
                  <a:gd name="T27" fmla="*/ 449 h 898"/>
                  <a:gd name="T28" fmla="*/ 891 w 893"/>
                  <a:gd name="T29" fmla="*/ 503 h 898"/>
                  <a:gd name="T30" fmla="*/ 882 w 893"/>
                  <a:gd name="T31" fmla="*/ 553 h 898"/>
                  <a:gd name="T32" fmla="*/ 867 w 893"/>
                  <a:gd name="T33" fmla="*/ 602 h 898"/>
                  <a:gd name="T34" fmla="*/ 847 w 893"/>
                  <a:gd name="T35" fmla="*/ 649 h 898"/>
                  <a:gd name="T36" fmla="*/ 822 w 893"/>
                  <a:gd name="T37" fmla="*/ 692 h 898"/>
                  <a:gd name="T38" fmla="*/ 793 w 893"/>
                  <a:gd name="T39" fmla="*/ 733 h 898"/>
                  <a:gd name="T40" fmla="*/ 759 w 893"/>
                  <a:gd name="T41" fmla="*/ 769 h 898"/>
                  <a:gd name="T42" fmla="*/ 721 w 893"/>
                  <a:gd name="T43" fmla="*/ 803 h 898"/>
                  <a:gd name="T44" fmla="*/ 683 w 893"/>
                  <a:gd name="T45" fmla="*/ 831 h 898"/>
                  <a:gd name="T46" fmla="*/ 640 w 893"/>
                  <a:gd name="T47" fmla="*/ 854 h 898"/>
                  <a:gd name="T48" fmla="*/ 595 w 893"/>
                  <a:gd name="T49" fmla="*/ 874 h 898"/>
                  <a:gd name="T50" fmla="*/ 547 w 893"/>
                  <a:gd name="T51" fmla="*/ 887 h 898"/>
                  <a:gd name="T52" fmla="*/ 497 w 893"/>
                  <a:gd name="T53" fmla="*/ 896 h 898"/>
                  <a:gd name="T54" fmla="*/ 447 w 893"/>
                  <a:gd name="T55" fmla="*/ 898 h 898"/>
                  <a:gd name="T56" fmla="*/ 396 w 893"/>
                  <a:gd name="T57" fmla="*/ 896 h 898"/>
                  <a:gd name="T58" fmla="*/ 347 w 893"/>
                  <a:gd name="T59" fmla="*/ 887 h 898"/>
                  <a:gd name="T60" fmla="*/ 299 w 893"/>
                  <a:gd name="T61" fmla="*/ 874 h 898"/>
                  <a:gd name="T62" fmla="*/ 254 w 893"/>
                  <a:gd name="T63" fmla="*/ 854 h 898"/>
                  <a:gd name="T64" fmla="*/ 211 w 893"/>
                  <a:gd name="T65" fmla="*/ 831 h 898"/>
                  <a:gd name="T66" fmla="*/ 172 w 893"/>
                  <a:gd name="T67" fmla="*/ 803 h 898"/>
                  <a:gd name="T68" fmla="*/ 135 w 893"/>
                  <a:gd name="T69" fmla="*/ 769 h 898"/>
                  <a:gd name="T70" fmla="*/ 100 w 893"/>
                  <a:gd name="T71" fmla="*/ 733 h 898"/>
                  <a:gd name="T72" fmla="*/ 71 w 893"/>
                  <a:gd name="T73" fmla="*/ 692 h 898"/>
                  <a:gd name="T74" fmla="*/ 47 w 893"/>
                  <a:gd name="T75" fmla="*/ 649 h 898"/>
                  <a:gd name="T76" fmla="*/ 27 w 893"/>
                  <a:gd name="T77" fmla="*/ 602 h 898"/>
                  <a:gd name="T78" fmla="*/ 12 w 893"/>
                  <a:gd name="T79" fmla="*/ 553 h 898"/>
                  <a:gd name="T80" fmla="*/ 3 w 893"/>
                  <a:gd name="T81" fmla="*/ 503 h 898"/>
                  <a:gd name="T82" fmla="*/ 0 w 893"/>
                  <a:gd name="T83" fmla="*/ 449 h 898"/>
                  <a:gd name="T84" fmla="*/ 3 w 893"/>
                  <a:gd name="T85" fmla="*/ 394 h 898"/>
                  <a:gd name="T86" fmla="*/ 14 w 893"/>
                  <a:gd name="T87" fmla="*/ 339 h 898"/>
                  <a:gd name="T88" fmla="*/ 29 w 893"/>
                  <a:gd name="T89" fmla="*/ 287 h 898"/>
                  <a:gd name="T90" fmla="*/ 53 w 893"/>
                  <a:gd name="T91" fmla="*/ 239 h 898"/>
                  <a:gd name="T92" fmla="*/ 80 w 893"/>
                  <a:gd name="T93" fmla="*/ 194 h 898"/>
                  <a:gd name="T94" fmla="*/ 113 w 893"/>
                  <a:gd name="T95" fmla="*/ 152 h 898"/>
                  <a:gd name="T96" fmla="*/ 150 w 893"/>
                  <a:gd name="T97" fmla="*/ 114 h 898"/>
                  <a:gd name="T98" fmla="*/ 192 w 893"/>
                  <a:gd name="T99" fmla="*/ 81 h 898"/>
                  <a:gd name="T100" fmla="*/ 237 w 893"/>
                  <a:gd name="T101" fmla="*/ 53 h 898"/>
                  <a:gd name="T102" fmla="*/ 286 w 893"/>
                  <a:gd name="T103" fmla="*/ 31 h 898"/>
                  <a:gd name="T104" fmla="*/ 337 w 893"/>
                  <a:gd name="T105" fmla="*/ 13 h 898"/>
                  <a:gd name="T106" fmla="*/ 391 w 893"/>
                  <a:gd name="T107" fmla="*/ 4 h 898"/>
                  <a:gd name="T108" fmla="*/ 447 w 893"/>
                  <a:gd name="T109" fmla="*/ 0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93" h="898">
                    <a:moveTo>
                      <a:pt x="447" y="0"/>
                    </a:moveTo>
                    <a:lnTo>
                      <a:pt x="502" y="4"/>
                    </a:lnTo>
                    <a:lnTo>
                      <a:pt x="556" y="13"/>
                    </a:lnTo>
                    <a:lnTo>
                      <a:pt x="607" y="31"/>
                    </a:lnTo>
                    <a:lnTo>
                      <a:pt x="656" y="53"/>
                    </a:lnTo>
                    <a:lnTo>
                      <a:pt x="701" y="81"/>
                    </a:lnTo>
                    <a:lnTo>
                      <a:pt x="743" y="114"/>
                    </a:lnTo>
                    <a:lnTo>
                      <a:pt x="781" y="152"/>
                    </a:lnTo>
                    <a:lnTo>
                      <a:pt x="814" y="194"/>
                    </a:lnTo>
                    <a:lnTo>
                      <a:pt x="840" y="239"/>
                    </a:lnTo>
                    <a:lnTo>
                      <a:pt x="864" y="287"/>
                    </a:lnTo>
                    <a:lnTo>
                      <a:pt x="880" y="339"/>
                    </a:lnTo>
                    <a:lnTo>
                      <a:pt x="891" y="394"/>
                    </a:lnTo>
                    <a:lnTo>
                      <a:pt x="893" y="449"/>
                    </a:lnTo>
                    <a:lnTo>
                      <a:pt x="891" y="503"/>
                    </a:lnTo>
                    <a:lnTo>
                      <a:pt x="882" y="553"/>
                    </a:lnTo>
                    <a:lnTo>
                      <a:pt x="867" y="602"/>
                    </a:lnTo>
                    <a:lnTo>
                      <a:pt x="847" y="649"/>
                    </a:lnTo>
                    <a:lnTo>
                      <a:pt x="822" y="692"/>
                    </a:lnTo>
                    <a:lnTo>
                      <a:pt x="793" y="733"/>
                    </a:lnTo>
                    <a:lnTo>
                      <a:pt x="759" y="769"/>
                    </a:lnTo>
                    <a:lnTo>
                      <a:pt x="721" y="803"/>
                    </a:lnTo>
                    <a:lnTo>
                      <a:pt x="683" y="831"/>
                    </a:lnTo>
                    <a:lnTo>
                      <a:pt x="640" y="854"/>
                    </a:lnTo>
                    <a:lnTo>
                      <a:pt x="595" y="874"/>
                    </a:lnTo>
                    <a:lnTo>
                      <a:pt x="547" y="887"/>
                    </a:lnTo>
                    <a:lnTo>
                      <a:pt x="497" y="896"/>
                    </a:lnTo>
                    <a:lnTo>
                      <a:pt x="447" y="898"/>
                    </a:lnTo>
                    <a:lnTo>
                      <a:pt x="396" y="896"/>
                    </a:lnTo>
                    <a:lnTo>
                      <a:pt x="347" y="887"/>
                    </a:lnTo>
                    <a:lnTo>
                      <a:pt x="299" y="874"/>
                    </a:lnTo>
                    <a:lnTo>
                      <a:pt x="254" y="854"/>
                    </a:lnTo>
                    <a:lnTo>
                      <a:pt x="211" y="831"/>
                    </a:lnTo>
                    <a:lnTo>
                      <a:pt x="172" y="803"/>
                    </a:lnTo>
                    <a:lnTo>
                      <a:pt x="135" y="769"/>
                    </a:lnTo>
                    <a:lnTo>
                      <a:pt x="100" y="733"/>
                    </a:lnTo>
                    <a:lnTo>
                      <a:pt x="71" y="692"/>
                    </a:lnTo>
                    <a:lnTo>
                      <a:pt x="47" y="649"/>
                    </a:lnTo>
                    <a:lnTo>
                      <a:pt x="27" y="602"/>
                    </a:lnTo>
                    <a:lnTo>
                      <a:pt x="12" y="553"/>
                    </a:lnTo>
                    <a:lnTo>
                      <a:pt x="3" y="503"/>
                    </a:lnTo>
                    <a:lnTo>
                      <a:pt x="0" y="449"/>
                    </a:lnTo>
                    <a:lnTo>
                      <a:pt x="3" y="394"/>
                    </a:lnTo>
                    <a:lnTo>
                      <a:pt x="14" y="339"/>
                    </a:lnTo>
                    <a:lnTo>
                      <a:pt x="29" y="287"/>
                    </a:lnTo>
                    <a:lnTo>
                      <a:pt x="53" y="239"/>
                    </a:lnTo>
                    <a:lnTo>
                      <a:pt x="80" y="194"/>
                    </a:lnTo>
                    <a:lnTo>
                      <a:pt x="113" y="152"/>
                    </a:lnTo>
                    <a:lnTo>
                      <a:pt x="150" y="114"/>
                    </a:lnTo>
                    <a:lnTo>
                      <a:pt x="192" y="81"/>
                    </a:lnTo>
                    <a:lnTo>
                      <a:pt x="237" y="53"/>
                    </a:lnTo>
                    <a:lnTo>
                      <a:pt x="286" y="31"/>
                    </a:lnTo>
                    <a:lnTo>
                      <a:pt x="337" y="13"/>
                    </a:lnTo>
                    <a:lnTo>
                      <a:pt x="391" y="4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56" name="Picture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03500"/>
            <a:ext cx="1224136" cy="363811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12" y="4245938"/>
            <a:ext cx="2505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i5 Modes de transports_rs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3376580"/>
            <a:ext cx="4760161" cy="17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197685"/>
            <a:ext cx="7668344" cy="1199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Black" pitchFamily="34" charset="0"/>
              </a:rPr>
              <a:t>The CCS connects up all entire supply chain with smart door-to-door goods tracking</a:t>
            </a:r>
            <a:br>
              <a:rPr lang="en-US" sz="2400" b="1" dirty="0">
                <a:latin typeface="Arial Black" pitchFamily="34" charset="0"/>
              </a:rPr>
            </a:br>
            <a:r>
              <a:rPr lang="en-US" sz="2400" b="1" dirty="0"/>
              <a:t> 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07792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2" descr="Résultat de recherche d'images pour &quot;camions électriques&quot;"/>
          <p:cNvSpPr>
            <a:spLocks noChangeAspect="1" noChangeArrowheads="1"/>
          </p:cNvSpPr>
          <p:nvPr/>
        </p:nvSpPr>
        <p:spPr bwMode="auto">
          <a:xfrm>
            <a:off x="155575" y="-144328"/>
            <a:ext cx="304800" cy="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utoShape 14" descr="Résultat de recherche d'images pour &quot;camions électriques&quot;"/>
          <p:cNvSpPr>
            <a:spLocks noChangeAspect="1" noChangeArrowheads="1"/>
          </p:cNvSpPr>
          <p:nvPr/>
        </p:nvSpPr>
        <p:spPr bwMode="auto">
          <a:xfrm>
            <a:off x="307975" y="7931"/>
            <a:ext cx="304800" cy="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Image 2049" descr="Description : Traxens and CMA CG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1" y="2190459"/>
            <a:ext cx="5699320" cy="29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71800" y="197684"/>
            <a:ext cx="6264696" cy="175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Arial Black" pitchFamily="34" charset="0"/>
              </a:rPr>
              <a:t>Integrated</a:t>
            </a:r>
            <a:r>
              <a:rPr lang="fr-FR" sz="2400" dirty="0">
                <a:latin typeface="Arial Black" pitchFamily="34" charset="0"/>
              </a:rPr>
              <a:t> Intelligent Multimodal Transport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Arial Black" pitchFamily="34" charset="0"/>
              </a:rPr>
              <a:t>A Tool for Optimal Coordination Of Cargo &amp; Equipment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7" y="4296047"/>
            <a:ext cx="2520281" cy="115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logo traxens 200x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60640"/>
            <a:ext cx="2385053" cy="10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goContainersmal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190460"/>
            <a:ext cx="4248472" cy="29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72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14313" y="142877"/>
            <a:ext cx="7499350" cy="58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Arial Black" pitchFamily="34" charset="0"/>
              </a:rPr>
              <a:t>Shore-to-ship power</a:t>
            </a:r>
            <a:endParaRPr lang="fr-FR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026" y="877065"/>
            <a:ext cx="9216542" cy="3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Marseille 1</a:t>
            </a:r>
            <a:r>
              <a:rPr lang="fr-FR" sz="2000" b="1" baseline="30000" dirty="0">
                <a:solidFill>
                  <a:schemeClr val="tx2"/>
                </a:solidFill>
                <a:latin typeface="Arial Black" pitchFamily="34" charset="0"/>
              </a:rPr>
              <a:t>st</a:t>
            </a:r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latin typeface="Arial Black" pitchFamily="34" charset="0"/>
              </a:rPr>
              <a:t>Mediterranean</a:t>
            </a:r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 Port to </a:t>
            </a:r>
            <a:r>
              <a:rPr lang="fr-FR" sz="2000" b="1" dirty="0" err="1">
                <a:solidFill>
                  <a:schemeClr val="tx2"/>
                </a:solidFill>
                <a:latin typeface="Arial Black" pitchFamily="34" charset="0"/>
              </a:rPr>
              <a:t>plug</a:t>
            </a:r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latin typeface="Arial Black" pitchFamily="34" charset="0"/>
              </a:rPr>
              <a:t>ships</a:t>
            </a:r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latin typeface="Arial Black" pitchFamily="34" charset="0"/>
              </a:rPr>
              <a:t>onshore</a:t>
            </a:r>
            <a:endParaRPr lang="fr-FR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7" t="5439" r="3331" b="9854"/>
          <a:stretch/>
        </p:blipFill>
        <p:spPr bwMode="auto">
          <a:xfrm>
            <a:off x="1691680" y="1420688"/>
            <a:ext cx="5321916" cy="15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8587" y="1420688"/>
            <a:ext cx="2005610" cy="154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1413935"/>
            <a:ext cx="2232248" cy="153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8052" y="3284279"/>
            <a:ext cx="33158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In </a:t>
            </a:r>
            <a:r>
              <a:rPr lang="fr-FR" sz="2000" b="1" dirty="0" err="1">
                <a:solidFill>
                  <a:schemeClr val="tx2"/>
                </a:solidFill>
                <a:latin typeface="Arial Black" pitchFamily="34" charset="0"/>
              </a:rPr>
              <a:t>progress</a:t>
            </a:r>
            <a:r>
              <a:rPr lang="fr-FR" sz="2000" b="1" dirty="0">
                <a:solidFill>
                  <a:schemeClr val="tx2"/>
                </a:solidFill>
                <a:latin typeface="Arial Black" pitchFamily="34" charset="0"/>
              </a:rPr>
              <a:t> for </a:t>
            </a:r>
            <a:r>
              <a:rPr lang="fr-FR" sz="2000" b="1" dirty="0" err="1" smtClean="0">
                <a:solidFill>
                  <a:schemeClr val="tx2"/>
                </a:solidFill>
                <a:latin typeface="Arial Black" pitchFamily="34" charset="0"/>
              </a:rPr>
              <a:t>shiprepair</a:t>
            </a:r>
            <a:r>
              <a:rPr lang="fr-FR" sz="2000" b="1" dirty="0" smtClean="0">
                <a:solidFill>
                  <a:schemeClr val="tx2"/>
                </a:solidFill>
                <a:latin typeface="Arial Black" pitchFamily="34" charset="0"/>
              </a:rPr>
              <a:t> and </a:t>
            </a:r>
            <a:r>
              <a:rPr lang="fr-FR" sz="2000" b="1" dirty="0" err="1" smtClean="0">
                <a:solidFill>
                  <a:schemeClr val="tx2"/>
                </a:solidFill>
                <a:latin typeface="Arial Black" pitchFamily="34" charset="0"/>
              </a:rPr>
              <a:t>cruise</a:t>
            </a:r>
            <a:r>
              <a:rPr lang="fr-FR" sz="2000" b="1" dirty="0" smtClean="0">
                <a:solidFill>
                  <a:schemeClr val="tx2"/>
                </a:solidFill>
                <a:latin typeface="Arial Black" pitchFamily="34" charset="0"/>
              </a:rPr>
              <a:t>: A 20M€ </a:t>
            </a:r>
            <a:r>
              <a:rPr lang="fr-FR" sz="2000" b="1" dirty="0" err="1" smtClean="0">
                <a:solidFill>
                  <a:schemeClr val="tx2"/>
                </a:solidFill>
                <a:latin typeface="Arial Black" pitchFamily="34" charset="0"/>
              </a:rPr>
              <a:t>investment</a:t>
            </a:r>
            <a:r>
              <a:rPr lang="fr-FR" sz="2000" b="1" dirty="0" smtClean="0">
                <a:solidFill>
                  <a:schemeClr val="tx2"/>
                </a:solidFill>
                <a:latin typeface="Arial Black" pitchFamily="34" charset="0"/>
              </a:rPr>
              <a:t> plan to 2025</a:t>
            </a:r>
            <a:endParaRPr lang="fr-FR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6486" y="3147282"/>
            <a:ext cx="3489813" cy="185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7" y="4226402"/>
            <a:ext cx="2520281" cy="115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030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3527" y="176248"/>
            <a:ext cx="875223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Arial Black" pitchFamily="34" charset="0"/>
              </a:rPr>
              <a:t>Marine geothermal </a:t>
            </a:r>
            <a:r>
              <a:rPr lang="en-US" dirty="0" smtClean="0">
                <a:solidFill>
                  <a:schemeClr val="tx2"/>
                </a:solidFill>
                <a:latin typeface="Arial Black" pitchFamily="34" charset="0"/>
              </a:rPr>
              <a:t>energy</a:t>
            </a:r>
          </a:p>
          <a:p>
            <a:endParaRPr lang="en-US" dirty="0">
              <a:solidFill>
                <a:schemeClr val="tx2"/>
              </a:solidFill>
              <a:latin typeface="Arial Black" pitchFamily="34" charset="0"/>
            </a:endParaRPr>
          </a:p>
          <a:p>
            <a:r>
              <a:rPr lang="en-US" sz="1800" dirty="0">
                <a:solidFill>
                  <a:schemeClr val="tx2"/>
                </a:solidFill>
                <a:latin typeface="Arial Black" pitchFamily="34" charset="0"/>
              </a:rPr>
              <a:t>2 power plants providing heating, hot water, air conditioning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endParaRPr lang="fr-FR" sz="16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5925" y="1708453"/>
            <a:ext cx="6192021" cy="3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708453"/>
            <a:ext cx="1656184" cy="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1708453"/>
            <a:ext cx="4032447" cy="346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36299" y="1688594"/>
            <a:ext cx="2896057" cy="4612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Thassalia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5714" y="1708453"/>
            <a:ext cx="1070585" cy="3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9555" y="1699751"/>
            <a:ext cx="851515" cy="461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 Black" pitchFamily="34" charset="0"/>
                <a:ea typeface="MS PGothic" pitchFamily="34" charset="-128"/>
              </a:rPr>
              <a:t>EDF</a:t>
            </a:r>
          </a:p>
        </p:txBody>
      </p:sp>
    </p:spTree>
    <p:extLst>
      <p:ext uri="{BB962C8B-B14F-4D97-AF65-F5344CB8AC3E}">
        <p14:creationId xmlns:p14="http://schemas.microsoft.com/office/powerpoint/2010/main" val="13301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97492"/>
            <a:ext cx="8392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Marseille: </a:t>
            </a:r>
            <a:r>
              <a:rPr lang="fr-FR" altLang="fr-F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hub on </a:t>
            </a:r>
            <a:r>
              <a:rPr lang="fr-FR" altLang="fr-FR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</a:t>
            </a:r>
            <a:r>
              <a:rPr lang="fr-FR" altLang="fr-F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fr-FR" altLang="fr-F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fr-F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fr-FR" altLang="fr-F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  <a:r>
              <a:rPr lang="fr-FR" altLang="fr-F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road…</a:t>
            </a:r>
            <a:endParaRPr lang="fr-FR" altLang="fr-F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C:\Users\Stephane.Reiche\Pictures\cables sous-marins Interx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5428"/>
            <a:ext cx="5760640" cy="40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75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3044" y="123478"/>
            <a:ext cx="720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000" b="1" dirty="0" smtClean="0">
                <a:solidFill>
                  <a:srgbClr val="18448A"/>
                </a:solidFill>
              </a:rPr>
              <a:t>Mediterranean Strategic Hub</a:t>
            </a:r>
            <a:endParaRPr lang="fr-FR" altLang="fr-FR" sz="2000" b="1" dirty="0">
              <a:solidFill>
                <a:srgbClr val="18448A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63" y="1069694"/>
            <a:ext cx="2682010" cy="1509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8" t="6846" r="9205" b="13772"/>
          <a:stretch/>
        </p:blipFill>
        <p:spPr bwMode="auto">
          <a:xfrm>
            <a:off x="3473512" y="1102833"/>
            <a:ext cx="2619427" cy="149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4512452" y="794792"/>
            <a:ext cx="1424144" cy="2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98" tIns="34299" rIns="68598" bIns="3429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fr-FR" altLang="fr-FR" sz="1100" b="1" dirty="0" smtClean="0"/>
              <a:t>North / South Road</a:t>
            </a:r>
            <a:endParaRPr lang="fr-FR" altLang="fr-FR" sz="1100" b="1" dirty="0"/>
          </a:p>
        </p:txBody>
      </p:sp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1835696" y="777809"/>
            <a:ext cx="1281477" cy="2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98" tIns="34299" rIns="68598" bIns="3429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fr-FR" altLang="fr-FR" sz="1100" b="1" dirty="0" smtClean="0"/>
              <a:t>East / West Road</a:t>
            </a:r>
            <a:endParaRPr lang="fr-FR" altLang="fr-FR" sz="1100" b="1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611560" y="2802756"/>
            <a:ext cx="2619426" cy="12811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611560" y="3197628"/>
            <a:ext cx="2729083" cy="764467"/>
          </a:xfrm>
          <a:prstGeom prst="rect">
            <a:avLst/>
          </a:prstGeom>
          <a:noFill/>
          <a:ln>
            <a:noFill/>
          </a:ln>
          <a:extLst/>
        </p:spPr>
        <p:txBody>
          <a:bodyPr lIns="68598" tIns="34299" rIns="68598" bIns="34299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sz="1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st</a:t>
            </a:r>
            <a:r>
              <a:rPr lang="fr-FR" sz="1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French Port</a:t>
            </a:r>
          </a:p>
          <a:p>
            <a:pPr>
              <a:defRPr/>
            </a:pPr>
            <a:r>
              <a:rPr lang="fr-FR" sz="1400" b="1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st</a:t>
            </a:r>
            <a:r>
              <a:rPr lang="fr-FR" sz="1400" b="1" dirty="0" smtClean="0">
                <a:solidFill>
                  <a:schemeClr val="bg1"/>
                </a:solidFill>
                <a:latin typeface="Arial"/>
                <a:cs typeface="Arial"/>
              </a:rPr>
              <a:t> Med Market Port </a:t>
            </a:r>
            <a:endParaRPr lang="fr-FR" sz="1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6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</a:t>
            </a:r>
            <a:r>
              <a:rPr lang="fr-FR" sz="1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European Port</a:t>
            </a:r>
            <a:endParaRPr lang="fr-FR" sz="14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81" y="3108268"/>
            <a:ext cx="770984" cy="773799"/>
          </a:xfrm>
        </p:spPr>
      </p:pic>
      <p:sp>
        <p:nvSpPr>
          <p:cNvPr id="12" name="Rectangle à coins arrondis 11"/>
          <p:cNvSpPr/>
          <p:nvPr/>
        </p:nvSpPr>
        <p:spPr>
          <a:xfrm>
            <a:off x="3473512" y="2802756"/>
            <a:ext cx="2619426" cy="12811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ports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95" y="3115170"/>
            <a:ext cx="760184" cy="760184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6268140" y="821591"/>
            <a:ext cx="2645510" cy="1820213"/>
            <a:chOff x="91149" y="895875"/>
            <a:chExt cx="4409303" cy="3265167"/>
          </a:xfrm>
        </p:grpSpPr>
        <p:pic>
          <p:nvPicPr>
            <p:cNvPr id="15" name="Image 1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149" y="1353999"/>
              <a:ext cx="4409303" cy="28070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e 6"/>
            <p:cNvGrpSpPr>
              <a:grpSpLocks/>
            </p:cNvGrpSpPr>
            <p:nvPr/>
          </p:nvGrpSpPr>
          <p:grpSpPr bwMode="auto">
            <a:xfrm>
              <a:off x="177721" y="895875"/>
              <a:ext cx="356209" cy="284163"/>
              <a:chOff x="3963399" y="1608424"/>
              <a:chExt cx="298473" cy="218887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3974536" y="1608424"/>
                <a:ext cx="287336" cy="508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98" tIns="34299" rIns="68598" bIns="34299"/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endParaRPr lang="fr-FR" alt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3963399" y="1776512"/>
                <a:ext cx="287338" cy="5079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98" tIns="34299" rIns="68598" bIns="34299"/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endParaRPr lang="fr-FR" altLang="fr-FR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Rectangle à coins arrondis 19"/>
          <p:cNvSpPr/>
          <p:nvPr/>
        </p:nvSpPr>
        <p:spPr>
          <a:xfrm>
            <a:off x="6304213" y="2802756"/>
            <a:ext cx="2619426" cy="12811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7500</a:t>
            </a:r>
          </a:p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t="1714" r="15714" b="28833"/>
          <a:stretch/>
        </p:blipFill>
        <p:spPr>
          <a:xfrm>
            <a:off x="8039677" y="3081497"/>
            <a:ext cx="814298" cy="8275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611774" y="846149"/>
            <a:ext cx="2554674" cy="11547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anchor="ctr"/>
          <a:lstStyle/>
          <a:p>
            <a:pPr>
              <a:defRPr/>
            </a:pPr>
            <a:r>
              <a:rPr lang="fr-FR" sz="1000" b="1" noProof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Corridor </a:t>
            </a:r>
            <a:r>
              <a:rPr lang="fr-FR" sz="1000" b="1" noProof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North Sea – Mediterranean Sea</a:t>
            </a:r>
            <a:endParaRPr lang="fr-FR" sz="1000" b="1" noProof="1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defRPr/>
            </a:pPr>
            <a:r>
              <a:rPr lang="fr-FR" sz="1000" b="1" noProof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Corridor </a:t>
            </a:r>
            <a:r>
              <a:rPr lang="fr-FR" sz="1000" b="1" noProof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Mediterranean Sea</a:t>
            </a:r>
            <a:endParaRPr lang="fr-FR" sz="1000" b="1" noProof="1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48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xmlns="" id="{098A6501-85FF-4646-80F4-44F5653A0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580081"/>
              </p:ext>
            </p:extLst>
          </p:nvPr>
        </p:nvGraphicFramePr>
        <p:xfrm>
          <a:off x="-102954" y="776983"/>
          <a:ext cx="1889023" cy="115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87909" y="701274"/>
            <a:ext cx="7376579" cy="252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Partnership agreement focused on projects</a:t>
            </a:r>
          </a:p>
          <a:p>
            <a:pPr eaLnBrk="1" hangingPunct="1"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The Brain Port Community brings together the academic community of the Aix-Marseille metropolitan area to work on mid and long term issues faced by economic partners 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Research and development issues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Training issues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D20EEC-283C-4D0E-8D22-FAD0DB3E64C3}"/>
              </a:ext>
            </a:extLst>
          </p:cNvPr>
          <p:cNvSpPr txBox="1">
            <a:spLocks/>
          </p:cNvSpPr>
          <p:nvPr/>
        </p:nvSpPr>
        <p:spPr>
          <a:xfrm>
            <a:off x="2051720" y="53806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2400" b="1" dirty="0">
                <a:solidFill>
                  <a:prstClr val="white"/>
                </a:solidFill>
                <a:ea typeface="Arial" charset="0"/>
                <a:cs typeface="Arial" charset="0"/>
              </a:rPr>
              <a:t>BRAIN PORT COMMUNITY</a:t>
            </a:r>
            <a:endParaRPr lang="id-ID" sz="2400" b="1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CC98291-B19E-E04E-93EA-D46425BB2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05" y="3075339"/>
            <a:ext cx="5225283" cy="19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45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629332"/>
            <a:ext cx="7498756" cy="438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098A6501-85FF-4646-80F4-44F5653A0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842152"/>
              </p:ext>
            </p:extLst>
          </p:nvPr>
        </p:nvGraphicFramePr>
        <p:xfrm>
          <a:off x="-102954" y="1133160"/>
          <a:ext cx="1889023" cy="115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AA20FDC-9A2E-433C-B06F-D3F141EC13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928" y="103713"/>
            <a:ext cx="1350648" cy="652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>
                <a:latin typeface="Calibri" pitchFamily="34" charset="0"/>
              </a:rPr>
              <a:t>THE SMART PORT CHALLENGE FOR OPEN INNOVATION</a:t>
            </a:r>
            <a:endParaRPr lang="id-ID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9672" y="1113196"/>
            <a:ext cx="4284476" cy="30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Go to </a:t>
            </a:r>
            <a:r>
              <a:rPr lang="fr-FR" sz="1400" b="1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fr-FR" sz="1400" b="1" dirty="0">
                <a:solidFill>
                  <a:srgbClr val="000000"/>
                </a:solidFill>
                <a:hlinkClick r:id="rId9"/>
              </a:rPr>
              <a:t>www.lefrenchsmartportinmed.com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235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116">
            <a:extLst>
              <a:ext uri="{FF2B5EF4-FFF2-40B4-BE49-F238E27FC236}">
                <a16:creationId xmlns:a16="http://schemas.microsoft.com/office/drawing/2014/main" xmlns="" id="{3AA20FDC-9A2E-433C-B06F-D3F141EC1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928" y="103713"/>
            <a:ext cx="1350648" cy="652457"/>
          </a:xfrm>
          <a:prstGeom prst="rect">
            <a:avLst/>
          </a:prstGeom>
        </p:spPr>
      </p:pic>
      <p:grpSp>
        <p:nvGrpSpPr>
          <p:cNvPr id="118" name="Grouper 13"/>
          <p:cNvGrpSpPr/>
          <p:nvPr/>
        </p:nvGrpSpPr>
        <p:grpSpPr>
          <a:xfrm>
            <a:off x="138244" y="2350216"/>
            <a:ext cx="9762355" cy="3099189"/>
            <a:chOff x="35496" y="1917964"/>
            <a:chExt cx="8014478" cy="2546657"/>
          </a:xfrm>
        </p:grpSpPr>
        <p:grpSp>
          <p:nvGrpSpPr>
            <p:cNvPr id="122" name="Groupe 121"/>
            <p:cNvGrpSpPr/>
            <p:nvPr/>
          </p:nvGrpSpPr>
          <p:grpSpPr>
            <a:xfrm>
              <a:off x="35496" y="1919348"/>
              <a:ext cx="1725725" cy="916407"/>
              <a:chOff x="251520" y="1707654"/>
              <a:chExt cx="2468894" cy="1293407"/>
            </a:xfrm>
          </p:grpSpPr>
          <p:grpSp>
            <p:nvGrpSpPr>
              <p:cNvPr id="198" name="Groupe 197"/>
              <p:cNvGrpSpPr/>
              <p:nvPr/>
            </p:nvGrpSpPr>
            <p:grpSpPr>
              <a:xfrm>
                <a:off x="251520" y="1707654"/>
                <a:ext cx="2468894" cy="1293407"/>
                <a:chOff x="1143000" y="0"/>
                <a:chExt cx="6858000" cy="3592778"/>
              </a:xfrm>
            </p:grpSpPr>
            <p:pic>
              <p:nvPicPr>
                <p:cNvPr id="210" name="Image 209">
                  <a:extLst>
                    <a:ext uri="{FF2B5EF4-FFF2-40B4-BE49-F238E27FC236}">
                      <a16:creationId xmlns:a16="http://schemas.microsoft.com/office/drawing/2014/main" xmlns="" id="{2DC5A8A2-E995-4228-AEA7-629043B01E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3000" y="0"/>
                  <a:ext cx="6858000" cy="3569733"/>
                </a:xfrm>
                <a:prstGeom prst="rect">
                  <a:avLst/>
                </a:prstGeom>
              </p:spPr>
            </p:pic>
            <p:pic>
              <p:nvPicPr>
                <p:cNvPr id="211" name="Image 210">
                  <a:extLst>
                    <a:ext uri="{FF2B5EF4-FFF2-40B4-BE49-F238E27FC236}">
                      <a16:creationId xmlns:a16="http://schemas.microsoft.com/office/drawing/2014/main" xmlns="" id="{3025B2C1-6F3F-43E5-8E6E-C0B428739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3000" y="101828"/>
                  <a:ext cx="4350544" cy="1207294"/>
                </a:xfrm>
                <a:prstGeom prst="rect">
                  <a:avLst/>
                </a:prstGeom>
              </p:spPr>
            </p:pic>
            <p:pic>
              <p:nvPicPr>
                <p:cNvPr id="212" name="Image 211">
                  <a:extLst>
                    <a:ext uri="{FF2B5EF4-FFF2-40B4-BE49-F238E27FC236}">
                      <a16:creationId xmlns:a16="http://schemas.microsoft.com/office/drawing/2014/main" xmlns="" id="{6A0BBDF6-7653-424B-A327-0D1FE7EE0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3000" y="1202141"/>
                  <a:ext cx="6858000" cy="2198219"/>
                </a:xfrm>
                <a:prstGeom prst="rect">
                  <a:avLst/>
                </a:prstGeom>
              </p:spPr>
            </p:pic>
            <p:sp>
              <p:nvSpPr>
                <p:cNvPr id="213" name="ZoneTexte 38">
                  <a:extLst>
                    <a:ext uri="{FF2B5EF4-FFF2-40B4-BE49-F238E27FC236}">
                      <a16:creationId xmlns:a16="http://schemas.microsoft.com/office/drawing/2014/main" xmlns="" id="{BD1B4B11-08C6-421F-96DC-BD8171353BCD}"/>
                    </a:ext>
                  </a:extLst>
                </p:cNvPr>
                <p:cNvSpPr txBox="1"/>
                <p:nvPr/>
              </p:nvSpPr>
              <p:spPr>
                <a:xfrm>
                  <a:off x="1143000" y="2800300"/>
                  <a:ext cx="6858000" cy="7924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000" dirty="0">
                      <a:solidFill>
                        <a:srgbClr val="FFFFFF"/>
                      </a:solidFill>
                      <a:latin typeface="Calibri"/>
                    </a:rPr>
                    <a:t>Artificial</a:t>
                  </a:r>
                  <a:r>
                    <a:rPr lang="fr-FR" sz="1000" dirty="0">
                      <a:solidFill>
                        <a:srgbClr val="FFFFFF"/>
                      </a:solidFill>
                      <a:latin typeface="Calibri"/>
                    </a:rPr>
                    <a:t> Intelligence for ports</a:t>
                  </a:r>
                  <a:endParaRPr lang="fr-FR" sz="7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9" name="Group 33"/>
              <p:cNvGrpSpPr/>
              <p:nvPr/>
            </p:nvGrpSpPr>
            <p:grpSpPr>
              <a:xfrm>
                <a:off x="2123728" y="1870514"/>
                <a:ext cx="378571" cy="197180"/>
                <a:chOff x="2207568" y="3212976"/>
                <a:chExt cx="5937250" cy="3092450"/>
              </a:xfrm>
              <a:solidFill>
                <a:sysClr val="window" lastClr="FFFFFF"/>
              </a:solidFill>
            </p:grpSpPr>
            <p:sp>
              <p:nvSpPr>
                <p:cNvPr id="200" name="Freeform 5"/>
                <p:cNvSpPr>
                  <a:spLocks/>
                </p:cNvSpPr>
                <p:nvPr/>
              </p:nvSpPr>
              <p:spPr bwMode="auto">
                <a:xfrm>
                  <a:off x="2207568" y="3921001"/>
                  <a:ext cx="2155825" cy="1682750"/>
                </a:xfrm>
                <a:custGeom>
                  <a:avLst/>
                  <a:gdLst>
                    <a:gd name="T0" fmla="*/ 272 w 1358"/>
                    <a:gd name="T1" fmla="*/ 0 h 1060"/>
                    <a:gd name="T2" fmla="*/ 240 w 1358"/>
                    <a:gd name="T3" fmla="*/ 2 h 1060"/>
                    <a:gd name="T4" fmla="*/ 184 w 1358"/>
                    <a:gd name="T5" fmla="*/ 14 h 1060"/>
                    <a:gd name="T6" fmla="*/ 134 w 1358"/>
                    <a:gd name="T7" fmla="*/ 36 h 1060"/>
                    <a:gd name="T8" fmla="*/ 90 w 1358"/>
                    <a:gd name="T9" fmla="*/ 64 h 1060"/>
                    <a:gd name="T10" fmla="*/ 56 w 1358"/>
                    <a:gd name="T11" fmla="*/ 102 h 1060"/>
                    <a:gd name="T12" fmla="*/ 28 w 1358"/>
                    <a:gd name="T13" fmla="*/ 144 h 1060"/>
                    <a:gd name="T14" fmla="*/ 10 w 1358"/>
                    <a:gd name="T15" fmla="*/ 188 h 1060"/>
                    <a:gd name="T16" fmla="*/ 0 w 1358"/>
                    <a:gd name="T17" fmla="*/ 236 h 1060"/>
                    <a:gd name="T18" fmla="*/ 0 w 1358"/>
                    <a:gd name="T19" fmla="*/ 986 h 1060"/>
                    <a:gd name="T20" fmla="*/ 2 w 1358"/>
                    <a:gd name="T21" fmla="*/ 1000 h 1060"/>
                    <a:gd name="T22" fmla="*/ 12 w 1358"/>
                    <a:gd name="T23" fmla="*/ 1028 h 1060"/>
                    <a:gd name="T24" fmla="*/ 32 w 1358"/>
                    <a:gd name="T25" fmla="*/ 1046 h 1060"/>
                    <a:gd name="T26" fmla="*/ 58 w 1358"/>
                    <a:gd name="T27" fmla="*/ 1058 h 1060"/>
                    <a:gd name="T28" fmla="*/ 104 w 1358"/>
                    <a:gd name="T29" fmla="*/ 1060 h 1060"/>
                    <a:gd name="T30" fmla="*/ 118 w 1358"/>
                    <a:gd name="T31" fmla="*/ 1058 h 1060"/>
                    <a:gd name="T32" fmla="*/ 144 w 1358"/>
                    <a:gd name="T33" fmla="*/ 1048 h 1060"/>
                    <a:gd name="T34" fmla="*/ 164 w 1358"/>
                    <a:gd name="T35" fmla="*/ 1028 h 1060"/>
                    <a:gd name="T36" fmla="*/ 176 w 1358"/>
                    <a:gd name="T37" fmla="*/ 1002 h 1060"/>
                    <a:gd name="T38" fmla="*/ 176 w 1358"/>
                    <a:gd name="T39" fmla="*/ 294 h 1060"/>
                    <a:gd name="T40" fmla="*/ 178 w 1358"/>
                    <a:gd name="T41" fmla="*/ 280 h 1060"/>
                    <a:gd name="T42" fmla="*/ 184 w 1358"/>
                    <a:gd name="T43" fmla="*/ 252 h 1060"/>
                    <a:gd name="T44" fmla="*/ 194 w 1358"/>
                    <a:gd name="T45" fmla="*/ 230 h 1060"/>
                    <a:gd name="T46" fmla="*/ 210 w 1358"/>
                    <a:gd name="T47" fmla="*/ 210 h 1060"/>
                    <a:gd name="T48" fmla="*/ 238 w 1358"/>
                    <a:gd name="T49" fmla="*/ 188 h 1060"/>
                    <a:gd name="T50" fmla="*/ 278 w 1358"/>
                    <a:gd name="T51" fmla="*/ 172 h 1060"/>
                    <a:gd name="T52" fmla="*/ 590 w 1358"/>
                    <a:gd name="T53" fmla="*/ 170 h 1060"/>
                    <a:gd name="T54" fmla="*/ 590 w 1358"/>
                    <a:gd name="T55" fmla="*/ 986 h 1060"/>
                    <a:gd name="T56" fmla="*/ 596 w 1358"/>
                    <a:gd name="T57" fmla="*/ 1014 h 1060"/>
                    <a:gd name="T58" fmla="*/ 612 w 1358"/>
                    <a:gd name="T59" fmla="*/ 1038 h 1060"/>
                    <a:gd name="T60" fmla="*/ 634 w 1358"/>
                    <a:gd name="T61" fmla="*/ 1054 h 1060"/>
                    <a:gd name="T62" fmla="*/ 664 w 1358"/>
                    <a:gd name="T63" fmla="*/ 1060 h 1060"/>
                    <a:gd name="T64" fmla="*/ 694 w 1358"/>
                    <a:gd name="T65" fmla="*/ 1060 h 1060"/>
                    <a:gd name="T66" fmla="*/ 722 w 1358"/>
                    <a:gd name="T67" fmla="*/ 1054 h 1060"/>
                    <a:gd name="T68" fmla="*/ 746 w 1358"/>
                    <a:gd name="T69" fmla="*/ 1038 h 1060"/>
                    <a:gd name="T70" fmla="*/ 762 w 1358"/>
                    <a:gd name="T71" fmla="*/ 1014 h 1060"/>
                    <a:gd name="T72" fmla="*/ 768 w 1358"/>
                    <a:gd name="T73" fmla="*/ 986 h 1060"/>
                    <a:gd name="T74" fmla="*/ 1060 w 1358"/>
                    <a:gd name="T75" fmla="*/ 170 h 1060"/>
                    <a:gd name="T76" fmla="*/ 1078 w 1358"/>
                    <a:gd name="T77" fmla="*/ 172 h 1060"/>
                    <a:gd name="T78" fmla="*/ 1120 w 1358"/>
                    <a:gd name="T79" fmla="*/ 188 h 1060"/>
                    <a:gd name="T80" fmla="*/ 1156 w 1358"/>
                    <a:gd name="T81" fmla="*/ 220 h 1060"/>
                    <a:gd name="T82" fmla="*/ 1168 w 1358"/>
                    <a:gd name="T83" fmla="*/ 240 h 1060"/>
                    <a:gd name="T84" fmla="*/ 1178 w 1358"/>
                    <a:gd name="T85" fmla="*/ 266 h 1060"/>
                    <a:gd name="T86" fmla="*/ 1180 w 1358"/>
                    <a:gd name="T87" fmla="*/ 294 h 1060"/>
                    <a:gd name="T88" fmla="*/ 1180 w 1358"/>
                    <a:gd name="T89" fmla="*/ 986 h 1060"/>
                    <a:gd name="T90" fmla="*/ 1186 w 1358"/>
                    <a:gd name="T91" fmla="*/ 1014 h 1060"/>
                    <a:gd name="T92" fmla="*/ 1202 w 1358"/>
                    <a:gd name="T93" fmla="*/ 1038 h 1060"/>
                    <a:gd name="T94" fmla="*/ 1226 w 1358"/>
                    <a:gd name="T95" fmla="*/ 1054 h 1060"/>
                    <a:gd name="T96" fmla="*/ 1254 w 1358"/>
                    <a:gd name="T97" fmla="*/ 1060 h 1060"/>
                    <a:gd name="T98" fmla="*/ 1284 w 1358"/>
                    <a:gd name="T99" fmla="*/ 1060 h 1060"/>
                    <a:gd name="T100" fmla="*/ 1314 w 1358"/>
                    <a:gd name="T101" fmla="*/ 1054 h 1060"/>
                    <a:gd name="T102" fmla="*/ 1336 w 1358"/>
                    <a:gd name="T103" fmla="*/ 1038 h 1060"/>
                    <a:gd name="T104" fmla="*/ 1352 w 1358"/>
                    <a:gd name="T105" fmla="*/ 1014 h 1060"/>
                    <a:gd name="T106" fmla="*/ 1358 w 1358"/>
                    <a:gd name="T107" fmla="*/ 986 h 1060"/>
                    <a:gd name="T108" fmla="*/ 1358 w 1358"/>
                    <a:gd name="T109" fmla="*/ 260 h 1060"/>
                    <a:gd name="T110" fmla="*/ 1354 w 1358"/>
                    <a:gd name="T111" fmla="*/ 212 h 1060"/>
                    <a:gd name="T112" fmla="*/ 1340 w 1358"/>
                    <a:gd name="T113" fmla="*/ 166 h 1060"/>
                    <a:gd name="T114" fmla="*/ 1316 w 1358"/>
                    <a:gd name="T115" fmla="*/ 122 h 1060"/>
                    <a:gd name="T116" fmla="*/ 1286 w 1358"/>
                    <a:gd name="T117" fmla="*/ 82 h 1060"/>
                    <a:gd name="T118" fmla="*/ 1246 w 1358"/>
                    <a:gd name="T119" fmla="*/ 50 h 1060"/>
                    <a:gd name="T120" fmla="*/ 1200 w 1358"/>
                    <a:gd name="T121" fmla="*/ 24 h 1060"/>
                    <a:gd name="T122" fmla="*/ 1146 w 1358"/>
                    <a:gd name="T123" fmla="*/ 6 h 1060"/>
                    <a:gd name="T124" fmla="*/ 1086 w 1358"/>
                    <a:gd name="T125" fmla="*/ 0 h 1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58" h="1060">
                      <a:moveTo>
                        <a:pt x="1086" y="0"/>
                      </a:moveTo>
                      <a:lnTo>
                        <a:pt x="272" y="0"/>
                      </a:lnTo>
                      <a:lnTo>
                        <a:pt x="272" y="0"/>
                      </a:lnTo>
                      <a:lnTo>
                        <a:pt x="240" y="2"/>
                      </a:lnTo>
                      <a:lnTo>
                        <a:pt x="212" y="6"/>
                      </a:lnTo>
                      <a:lnTo>
                        <a:pt x="184" y="14"/>
                      </a:lnTo>
                      <a:lnTo>
                        <a:pt x="158" y="24"/>
                      </a:lnTo>
                      <a:lnTo>
                        <a:pt x="134" y="36"/>
                      </a:lnTo>
                      <a:lnTo>
                        <a:pt x="110" y="50"/>
                      </a:lnTo>
                      <a:lnTo>
                        <a:pt x="90" y="64"/>
                      </a:lnTo>
                      <a:lnTo>
                        <a:pt x="72" y="82"/>
                      </a:lnTo>
                      <a:lnTo>
                        <a:pt x="56" y="102"/>
                      </a:lnTo>
                      <a:lnTo>
                        <a:pt x="40" y="122"/>
                      </a:lnTo>
                      <a:lnTo>
                        <a:pt x="28" y="144"/>
                      </a:lnTo>
                      <a:lnTo>
                        <a:pt x="18" y="166"/>
                      </a:lnTo>
                      <a:lnTo>
                        <a:pt x="10" y="188"/>
                      </a:lnTo>
                      <a:lnTo>
                        <a:pt x="4" y="212"/>
                      </a:lnTo>
                      <a:lnTo>
                        <a:pt x="0" y="236"/>
                      </a:lnTo>
                      <a:lnTo>
                        <a:pt x="0" y="260"/>
                      </a:lnTo>
                      <a:lnTo>
                        <a:pt x="0" y="986"/>
                      </a:lnTo>
                      <a:lnTo>
                        <a:pt x="0" y="986"/>
                      </a:lnTo>
                      <a:lnTo>
                        <a:pt x="2" y="1000"/>
                      </a:lnTo>
                      <a:lnTo>
                        <a:pt x="6" y="1014"/>
                      </a:lnTo>
                      <a:lnTo>
                        <a:pt x="12" y="1028"/>
                      </a:lnTo>
                      <a:lnTo>
                        <a:pt x="20" y="1038"/>
                      </a:lnTo>
                      <a:lnTo>
                        <a:pt x="32" y="1046"/>
                      </a:lnTo>
                      <a:lnTo>
                        <a:pt x="44" y="1054"/>
                      </a:lnTo>
                      <a:lnTo>
                        <a:pt x="58" y="1058"/>
                      </a:lnTo>
                      <a:lnTo>
                        <a:pt x="72" y="1060"/>
                      </a:lnTo>
                      <a:lnTo>
                        <a:pt x="104" y="1060"/>
                      </a:lnTo>
                      <a:lnTo>
                        <a:pt x="104" y="1060"/>
                      </a:lnTo>
                      <a:lnTo>
                        <a:pt x="118" y="1058"/>
                      </a:lnTo>
                      <a:lnTo>
                        <a:pt x="132" y="1054"/>
                      </a:lnTo>
                      <a:lnTo>
                        <a:pt x="144" y="1048"/>
                      </a:lnTo>
                      <a:lnTo>
                        <a:pt x="156" y="1038"/>
                      </a:lnTo>
                      <a:lnTo>
                        <a:pt x="164" y="1028"/>
                      </a:lnTo>
                      <a:lnTo>
                        <a:pt x="170" y="1014"/>
                      </a:lnTo>
                      <a:lnTo>
                        <a:pt x="176" y="1002"/>
                      </a:lnTo>
                      <a:lnTo>
                        <a:pt x="176" y="986"/>
                      </a:lnTo>
                      <a:lnTo>
                        <a:pt x="176" y="294"/>
                      </a:lnTo>
                      <a:lnTo>
                        <a:pt x="176" y="294"/>
                      </a:lnTo>
                      <a:lnTo>
                        <a:pt x="178" y="280"/>
                      </a:lnTo>
                      <a:lnTo>
                        <a:pt x="180" y="266"/>
                      </a:lnTo>
                      <a:lnTo>
                        <a:pt x="184" y="252"/>
                      </a:lnTo>
                      <a:lnTo>
                        <a:pt x="188" y="240"/>
                      </a:lnTo>
                      <a:lnTo>
                        <a:pt x="194" y="230"/>
                      </a:lnTo>
                      <a:lnTo>
                        <a:pt x="202" y="218"/>
                      </a:lnTo>
                      <a:lnTo>
                        <a:pt x="210" y="210"/>
                      </a:lnTo>
                      <a:lnTo>
                        <a:pt x="218" y="202"/>
                      </a:lnTo>
                      <a:lnTo>
                        <a:pt x="238" y="188"/>
                      </a:lnTo>
                      <a:lnTo>
                        <a:pt x="258" y="178"/>
                      </a:lnTo>
                      <a:lnTo>
                        <a:pt x="278" y="172"/>
                      </a:lnTo>
                      <a:lnTo>
                        <a:pt x="298" y="170"/>
                      </a:lnTo>
                      <a:lnTo>
                        <a:pt x="590" y="170"/>
                      </a:lnTo>
                      <a:lnTo>
                        <a:pt x="590" y="986"/>
                      </a:lnTo>
                      <a:lnTo>
                        <a:pt x="590" y="986"/>
                      </a:lnTo>
                      <a:lnTo>
                        <a:pt x="592" y="1002"/>
                      </a:lnTo>
                      <a:lnTo>
                        <a:pt x="596" y="1014"/>
                      </a:lnTo>
                      <a:lnTo>
                        <a:pt x="602" y="1028"/>
                      </a:lnTo>
                      <a:lnTo>
                        <a:pt x="612" y="1038"/>
                      </a:lnTo>
                      <a:lnTo>
                        <a:pt x="622" y="1048"/>
                      </a:lnTo>
                      <a:lnTo>
                        <a:pt x="634" y="1054"/>
                      </a:lnTo>
                      <a:lnTo>
                        <a:pt x="648" y="1058"/>
                      </a:lnTo>
                      <a:lnTo>
                        <a:pt x="664" y="1060"/>
                      </a:lnTo>
                      <a:lnTo>
                        <a:pt x="694" y="1060"/>
                      </a:lnTo>
                      <a:lnTo>
                        <a:pt x="694" y="1060"/>
                      </a:lnTo>
                      <a:lnTo>
                        <a:pt x="708" y="1058"/>
                      </a:lnTo>
                      <a:lnTo>
                        <a:pt x="722" y="1054"/>
                      </a:lnTo>
                      <a:lnTo>
                        <a:pt x="736" y="1048"/>
                      </a:lnTo>
                      <a:lnTo>
                        <a:pt x="746" y="1038"/>
                      </a:lnTo>
                      <a:lnTo>
                        <a:pt x="754" y="1028"/>
                      </a:lnTo>
                      <a:lnTo>
                        <a:pt x="762" y="1014"/>
                      </a:lnTo>
                      <a:lnTo>
                        <a:pt x="766" y="1002"/>
                      </a:lnTo>
                      <a:lnTo>
                        <a:pt x="768" y="986"/>
                      </a:lnTo>
                      <a:lnTo>
                        <a:pt x="768" y="170"/>
                      </a:lnTo>
                      <a:lnTo>
                        <a:pt x="1060" y="170"/>
                      </a:lnTo>
                      <a:lnTo>
                        <a:pt x="1060" y="170"/>
                      </a:lnTo>
                      <a:lnTo>
                        <a:pt x="1078" y="172"/>
                      </a:lnTo>
                      <a:lnTo>
                        <a:pt x="1100" y="178"/>
                      </a:lnTo>
                      <a:lnTo>
                        <a:pt x="1120" y="188"/>
                      </a:lnTo>
                      <a:lnTo>
                        <a:pt x="1138" y="202"/>
                      </a:lnTo>
                      <a:lnTo>
                        <a:pt x="1156" y="220"/>
                      </a:lnTo>
                      <a:lnTo>
                        <a:pt x="1162" y="230"/>
                      </a:lnTo>
                      <a:lnTo>
                        <a:pt x="1168" y="240"/>
                      </a:lnTo>
                      <a:lnTo>
                        <a:pt x="1174" y="254"/>
                      </a:lnTo>
                      <a:lnTo>
                        <a:pt x="1178" y="266"/>
                      </a:lnTo>
                      <a:lnTo>
                        <a:pt x="1180" y="280"/>
                      </a:lnTo>
                      <a:lnTo>
                        <a:pt x="1180" y="294"/>
                      </a:lnTo>
                      <a:lnTo>
                        <a:pt x="1180" y="986"/>
                      </a:lnTo>
                      <a:lnTo>
                        <a:pt x="1180" y="986"/>
                      </a:lnTo>
                      <a:lnTo>
                        <a:pt x="1182" y="1002"/>
                      </a:lnTo>
                      <a:lnTo>
                        <a:pt x="1186" y="1014"/>
                      </a:lnTo>
                      <a:lnTo>
                        <a:pt x="1194" y="1028"/>
                      </a:lnTo>
                      <a:lnTo>
                        <a:pt x="1202" y="1038"/>
                      </a:lnTo>
                      <a:lnTo>
                        <a:pt x="1212" y="1048"/>
                      </a:lnTo>
                      <a:lnTo>
                        <a:pt x="1226" y="1054"/>
                      </a:lnTo>
                      <a:lnTo>
                        <a:pt x="1240" y="1058"/>
                      </a:lnTo>
                      <a:lnTo>
                        <a:pt x="1254" y="1060"/>
                      </a:lnTo>
                      <a:lnTo>
                        <a:pt x="1284" y="1060"/>
                      </a:lnTo>
                      <a:lnTo>
                        <a:pt x="1284" y="1060"/>
                      </a:lnTo>
                      <a:lnTo>
                        <a:pt x="1300" y="1058"/>
                      </a:lnTo>
                      <a:lnTo>
                        <a:pt x="1314" y="1054"/>
                      </a:lnTo>
                      <a:lnTo>
                        <a:pt x="1326" y="1046"/>
                      </a:lnTo>
                      <a:lnTo>
                        <a:pt x="1336" y="1038"/>
                      </a:lnTo>
                      <a:lnTo>
                        <a:pt x="1346" y="1028"/>
                      </a:lnTo>
                      <a:lnTo>
                        <a:pt x="1352" y="1014"/>
                      </a:lnTo>
                      <a:lnTo>
                        <a:pt x="1356" y="1000"/>
                      </a:lnTo>
                      <a:lnTo>
                        <a:pt x="1358" y="986"/>
                      </a:lnTo>
                      <a:lnTo>
                        <a:pt x="1358" y="260"/>
                      </a:lnTo>
                      <a:lnTo>
                        <a:pt x="1358" y="260"/>
                      </a:lnTo>
                      <a:lnTo>
                        <a:pt x="1356" y="236"/>
                      </a:lnTo>
                      <a:lnTo>
                        <a:pt x="1354" y="212"/>
                      </a:lnTo>
                      <a:lnTo>
                        <a:pt x="1348" y="188"/>
                      </a:lnTo>
                      <a:lnTo>
                        <a:pt x="1340" y="166"/>
                      </a:lnTo>
                      <a:lnTo>
                        <a:pt x="1330" y="144"/>
                      </a:lnTo>
                      <a:lnTo>
                        <a:pt x="1316" y="122"/>
                      </a:lnTo>
                      <a:lnTo>
                        <a:pt x="1302" y="102"/>
                      </a:lnTo>
                      <a:lnTo>
                        <a:pt x="1286" y="82"/>
                      </a:lnTo>
                      <a:lnTo>
                        <a:pt x="1268" y="64"/>
                      </a:lnTo>
                      <a:lnTo>
                        <a:pt x="1246" y="50"/>
                      </a:lnTo>
                      <a:lnTo>
                        <a:pt x="1224" y="36"/>
                      </a:lnTo>
                      <a:lnTo>
                        <a:pt x="1200" y="24"/>
                      </a:lnTo>
                      <a:lnTo>
                        <a:pt x="1174" y="14"/>
                      </a:lnTo>
                      <a:lnTo>
                        <a:pt x="1146" y="6"/>
                      </a:lnTo>
                      <a:lnTo>
                        <a:pt x="1116" y="2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6"/>
                <p:cNvSpPr>
                  <a:spLocks noEditPoints="1"/>
                </p:cNvSpPr>
                <p:nvPr/>
              </p:nvSpPr>
              <p:spPr bwMode="auto">
                <a:xfrm>
                  <a:off x="4734868" y="3933701"/>
                  <a:ext cx="1368425" cy="2371725"/>
                </a:xfrm>
                <a:custGeom>
                  <a:avLst/>
                  <a:gdLst>
                    <a:gd name="T0" fmla="*/ 254 w 862"/>
                    <a:gd name="T1" fmla="*/ 0 h 1494"/>
                    <a:gd name="T2" fmla="*/ 184 w 862"/>
                    <a:gd name="T3" fmla="*/ 10 h 1494"/>
                    <a:gd name="T4" fmla="*/ 118 w 862"/>
                    <a:gd name="T5" fmla="*/ 38 h 1494"/>
                    <a:gd name="T6" fmla="*/ 62 w 862"/>
                    <a:gd name="T7" fmla="*/ 86 h 1494"/>
                    <a:gd name="T8" fmla="*/ 22 w 862"/>
                    <a:gd name="T9" fmla="*/ 150 h 1494"/>
                    <a:gd name="T10" fmla="*/ 2 w 862"/>
                    <a:gd name="T11" fmla="*/ 228 h 1494"/>
                    <a:gd name="T12" fmla="*/ 0 w 862"/>
                    <a:gd name="T13" fmla="*/ 792 h 1494"/>
                    <a:gd name="T14" fmla="*/ 12 w 862"/>
                    <a:gd name="T15" fmla="*/ 876 h 1494"/>
                    <a:gd name="T16" fmla="*/ 48 w 862"/>
                    <a:gd name="T17" fmla="*/ 946 h 1494"/>
                    <a:gd name="T18" fmla="*/ 98 w 862"/>
                    <a:gd name="T19" fmla="*/ 998 h 1494"/>
                    <a:gd name="T20" fmla="*/ 162 w 862"/>
                    <a:gd name="T21" fmla="*/ 1034 h 1494"/>
                    <a:gd name="T22" fmla="*/ 232 w 862"/>
                    <a:gd name="T23" fmla="*/ 1050 h 1494"/>
                    <a:gd name="T24" fmla="*/ 684 w 862"/>
                    <a:gd name="T25" fmla="*/ 1202 h 1494"/>
                    <a:gd name="T26" fmla="*/ 680 w 862"/>
                    <a:gd name="T27" fmla="*/ 1246 h 1494"/>
                    <a:gd name="T28" fmla="*/ 658 w 862"/>
                    <a:gd name="T29" fmla="*/ 1288 h 1494"/>
                    <a:gd name="T30" fmla="*/ 630 w 862"/>
                    <a:gd name="T31" fmla="*/ 1314 h 1494"/>
                    <a:gd name="T32" fmla="*/ 586 w 862"/>
                    <a:gd name="T33" fmla="*/ 1328 h 1494"/>
                    <a:gd name="T34" fmla="*/ 234 w 862"/>
                    <a:gd name="T35" fmla="*/ 1332 h 1494"/>
                    <a:gd name="T36" fmla="*/ 206 w 862"/>
                    <a:gd name="T37" fmla="*/ 1336 h 1494"/>
                    <a:gd name="T38" fmla="*/ 174 w 862"/>
                    <a:gd name="T39" fmla="*/ 1362 h 1494"/>
                    <a:gd name="T40" fmla="*/ 162 w 862"/>
                    <a:gd name="T41" fmla="*/ 1400 h 1494"/>
                    <a:gd name="T42" fmla="*/ 162 w 862"/>
                    <a:gd name="T43" fmla="*/ 1438 h 1494"/>
                    <a:gd name="T44" fmla="*/ 182 w 862"/>
                    <a:gd name="T45" fmla="*/ 1474 h 1494"/>
                    <a:gd name="T46" fmla="*/ 220 w 862"/>
                    <a:gd name="T47" fmla="*/ 1492 h 1494"/>
                    <a:gd name="T48" fmla="*/ 612 w 862"/>
                    <a:gd name="T49" fmla="*/ 1494 h 1494"/>
                    <a:gd name="T50" fmla="*/ 686 w 862"/>
                    <a:gd name="T51" fmla="*/ 1482 h 1494"/>
                    <a:gd name="T52" fmla="*/ 752 w 862"/>
                    <a:gd name="T53" fmla="*/ 1450 h 1494"/>
                    <a:gd name="T54" fmla="*/ 804 w 862"/>
                    <a:gd name="T55" fmla="*/ 1402 h 1494"/>
                    <a:gd name="T56" fmla="*/ 842 w 862"/>
                    <a:gd name="T57" fmla="*/ 1338 h 1494"/>
                    <a:gd name="T58" fmla="*/ 860 w 862"/>
                    <a:gd name="T59" fmla="*/ 1266 h 1494"/>
                    <a:gd name="T60" fmla="*/ 862 w 862"/>
                    <a:gd name="T61" fmla="*/ 72 h 1494"/>
                    <a:gd name="T62" fmla="*/ 850 w 862"/>
                    <a:gd name="T63" fmla="*/ 32 h 1494"/>
                    <a:gd name="T64" fmla="*/ 816 w 862"/>
                    <a:gd name="T65" fmla="*/ 4 h 1494"/>
                    <a:gd name="T66" fmla="*/ 788 w 862"/>
                    <a:gd name="T67" fmla="*/ 0 h 1494"/>
                    <a:gd name="T68" fmla="*/ 288 w 862"/>
                    <a:gd name="T69" fmla="*/ 890 h 1494"/>
                    <a:gd name="T70" fmla="*/ 228 w 862"/>
                    <a:gd name="T71" fmla="*/ 872 h 1494"/>
                    <a:gd name="T72" fmla="*/ 186 w 862"/>
                    <a:gd name="T73" fmla="*/ 822 h 1494"/>
                    <a:gd name="T74" fmla="*/ 178 w 862"/>
                    <a:gd name="T75" fmla="*/ 788 h 1494"/>
                    <a:gd name="T76" fmla="*/ 176 w 862"/>
                    <a:gd name="T77" fmla="*/ 276 h 1494"/>
                    <a:gd name="T78" fmla="*/ 182 w 862"/>
                    <a:gd name="T79" fmla="*/ 238 h 1494"/>
                    <a:gd name="T80" fmla="*/ 212 w 862"/>
                    <a:gd name="T81" fmla="*/ 192 h 1494"/>
                    <a:gd name="T82" fmla="*/ 268 w 862"/>
                    <a:gd name="T83" fmla="*/ 162 h 1494"/>
                    <a:gd name="T84" fmla="*/ 684 w 862"/>
                    <a:gd name="T85" fmla="*/ 890 h 1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62" h="1494">
                      <a:moveTo>
                        <a:pt x="788" y="0"/>
                      </a:moveTo>
                      <a:lnTo>
                        <a:pt x="254" y="0"/>
                      </a:lnTo>
                      <a:lnTo>
                        <a:pt x="254" y="0"/>
                      </a:lnTo>
                      <a:lnTo>
                        <a:pt x="232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2" y="16"/>
                      </a:lnTo>
                      <a:lnTo>
                        <a:pt x="140" y="26"/>
                      </a:lnTo>
                      <a:lnTo>
                        <a:pt x="118" y="38"/>
                      </a:lnTo>
                      <a:lnTo>
                        <a:pt x="98" y="52"/>
                      </a:lnTo>
                      <a:lnTo>
                        <a:pt x="80" y="68"/>
                      </a:lnTo>
                      <a:lnTo>
                        <a:pt x="62" y="86"/>
                      </a:lnTo>
                      <a:lnTo>
                        <a:pt x="48" y="106"/>
                      </a:lnTo>
                      <a:lnTo>
                        <a:pt x="34" y="126"/>
                      </a:lnTo>
                      <a:lnTo>
                        <a:pt x="22" y="150"/>
                      </a:lnTo>
                      <a:lnTo>
                        <a:pt x="12" y="174"/>
                      </a:lnTo>
                      <a:lnTo>
                        <a:pt x="6" y="200"/>
                      </a:lnTo>
                      <a:lnTo>
                        <a:pt x="2" y="228"/>
                      </a:lnTo>
                      <a:lnTo>
                        <a:pt x="0" y="258"/>
                      </a:lnTo>
                      <a:lnTo>
                        <a:pt x="0" y="792"/>
                      </a:lnTo>
                      <a:lnTo>
                        <a:pt x="0" y="792"/>
                      </a:lnTo>
                      <a:lnTo>
                        <a:pt x="2" y="822"/>
                      </a:lnTo>
                      <a:lnTo>
                        <a:pt x="6" y="850"/>
                      </a:lnTo>
                      <a:lnTo>
                        <a:pt x="12" y="876"/>
                      </a:lnTo>
                      <a:lnTo>
                        <a:pt x="22" y="902"/>
                      </a:lnTo>
                      <a:lnTo>
                        <a:pt x="34" y="924"/>
                      </a:lnTo>
                      <a:lnTo>
                        <a:pt x="48" y="946"/>
                      </a:lnTo>
                      <a:lnTo>
                        <a:pt x="62" y="964"/>
                      </a:lnTo>
                      <a:lnTo>
                        <a:pt x="80" y="982"/>
                      </a:lnTo>
                      <a:lnTo>
                        <a:pt x="98" y="998"/>
                      </a:lnTo>
                      <a:lnTo>
                        <a:pt x="118" y="1012"/>
                      </a:lnTo>
                      <a:lnTo>
                        <a:pt x="140" y="1024"/>
                      </a:lnTo>
                      <a:lnTo>
                        <a:pt x="162" y="1034"/>
                      </a:lnTo>
                      <a:lnTo>
                        <a:pt x="184" y="1042"/>
                      </a:lnTo>
                      <a:lnTo>
                        <a:pt x="208" y="1046"/>
                      </a:lnTo>
                      <a:lnTo>
                        <a:pt x="232" y="1050"/>
                      </a:lnTo>
                      <a:lnTo>
                        <a:pt x="254" y="1052"/>
                      </a:lnTo>
                      <a:lnTo>
                        <a:pt x="684" y="1052"/>
                      </a:lnTo>
                      <a:lnTo>
                        <a:pt x="684" y="1202"/>
                      </a:lnTo>
                      <a:lnTo>
                        <a:pt x="684" y="1202"/>
                      </a:lnTo>
                      <a:lnTo>
                        <a:pt x="684" y="1224"/>
                      </a:lnTo>
                      <a:lnTo>
                        <a:pt x="680" y="1246"/>
                      </a:lnTo>
                      <a:lnTo>
                        <a:pt x="672" y="1268"/>
                      </a:lnTo>
                      <a:lnTo>
                        <a:pt x="666" y="1280"/>
                      </a:lnTo>
                      <a:lnTo>
                        <a:pt x="658" y="1288"/>
                      </a:lnTo>
                      <a:lnTo>
                        <a:pt x="650" y="1298"/>
                      </a:lnTo>
                      <a:lnTo>
                        <a:pt x="640" y="1306"/>
                      </a:lnTo>
                      <a:lnTo>
                        <a:pt x="630" y="1314"/>
                      </a:lnTo>
                      <a:lnTo>
                        <a:pt x="616" y="1320"/>
                      </a:lnTo>
                      <a:lnTo>
                        <a:pt x="602" y="1324"/>
                      </a:lnTo>
                      <a:lnTo>
                        <a:pt x="586" y="1328"/>
                      </a:lnTo>
                      <a:lnTo>
                        <a:pt x="568" y="1330"/>
                      </a:lnTo>
                      <a:lnTo>
                        <a:pt x="548" y="1332"/>
                      </a:lnTo>
                      <a:lnTo>
                        <a:pt x="234" y="1332"/>
                      </a:lnTo>
                      <a:lnTo>
                        <a:pt x="234" y="1332"/>
                      </a:lnTo>
                      <a:lnTo>
                        <a:pt x="220" y="1334"/>
                      </a:lnTo>
                      <a:lnTo>
                        <a:pt x="206" y="1336"/>
                      </a:lnTo>
                      <a:lnTo>
                        <a:pt x="192" y="1342"/>
                      </a:lnTo>
                      <a:lnTo>
                        <a:pt x="182" y="1352"/>
                      </a:lnTo>
                      <a:lnTo>
                        <a:pt x="174" y="1362"/>
                      </a:lnTo>
                      <a:lnTo>
                        <a:pt x="166" y="1372"/>
                      </a:lnTo>
                      <a:lnTo>
                        <a:pt x="162" y="1386"/>
                      </a:lnTo>
                      <a:lnTo>
                        <a:pt x="162" y="1400"/>
                      </a:lnTo>
                      <a:lnTo>
                        <a:pt x="162" y="1424"/>
                      </a:lnTo>
                      <a:lnTo>
                        <a:pt x="162" y="1424"/>
                      </a:lnTo>
                      <a:lnTo>
                        <a:pt x="162" y="1438"/>
                      </a:lnTo>
                      <a:lnTo>
                        <a:pt x="166" y="1452"/>
                      </a:lnTo>
                      <a:lnTo>
                        <a:pt x="174" y="1464"/>
                      </a:lnTo>
                      <a:lnTo>
                        <a:pt x="182" y="1474"/>
                      </a:lnTo>
                      <a:lnTo>
                        <a:pt x="192" y="1482"/>
                      </a:lnTo>
                      <a:lnTo>
                        <a:pt x="206" y="1488"/>
                      </a:lnTo>
                      <a:lnTo>
                        <a:pt x="220" y="1492"/>
                      </a:lnTo>
                      <a:lnTo>
                        <a:pt x="234" y="1494"/>
                      </a:lnTo>
                      <a:lnTo>
                        <a:pt x="612" y="1494"/>
                      </a:lnTo>
                      <a:lnTo>
                        <a:pt x="612" y="1494"/>
                      </a:lnTo>
                      <a:lnTo>
                        <a:pt x="636" y="1492"/>
                      </a:lnTo>
                      <a:lnTo>
                        <a:pt x="662" y="1488"/>
                      </a:lnTo>
                      <a:lnTo>
                        <a:pt x="686" y="1482"/>
                      </a:lnTo>
                      <a:lnTo>
                        <a:pt x="708" y="1474"/>
                      </a:lnTo>
                      <a:lnTo>
                        <a:pt x="730" y="1462"/>
                      </a:lnTo>
                      <a:lnTo>
                        <a:pt x="752" y="1450"/>
                      </a:lnTo>
                      <a:lnTo>
                        <a:pt x="770" y="1436"/>
                      </a:lnTo>
                      <a:lnTo>
                        <a:pt x="788" y="1420"/>
                      </a:lnTo>
                      <a:lnTo>
                        <a:pt x="804" y="1402"/>
                      </a:lnTo>
                      <a:lnTo>
                        <a:pt x="818" y="1382"/>
                      </a:lnTo>
                      <a:lnTo>
                        <a:pt x="832" y="1362"/>
                      </a:lnTo>
                      <a:lnTo>
                        <a:pt x="842" y="1338"/>
                      </a:lnTo>
                      <a:lnTo>
                        <a:pt x="850" y="1316"/>
                      </a:lnTo>
                      <a:lnTo>
                        <a:pt x="856" y="1292"/>
                      </a:lnTo>
                      <a:lnTo>
                        <a:pt x="860" y="1266"/>
                      </a:lnTo>
                      <a:lnTo>
                        <a:pt x="862" y="1240"/>
                      </a:lnTo>
                      <a:lnTo>
                        <a:pt x="862" y="72"/>
                      </a:lnTo>
                      <a:lnTo>
                        <a:pt x="862" y="72"/>
                      </a:lnTo>
                      <a:lnTo>
                        <a:pt x="860" y="58"/>
                      </a:lnTo>
                      <a:lnTo>
                        <a:pt x="856" y="44"/>
                      </a:lnTo>
                      <a:lnTo>
                        <a:pt x="850" y="32"/>
                      </a:lnTo>
                      <a:lnTo>
                        <a:pt x="840" y="20"/>
                      </a:lnTo>
                      <a:lnTo>
                        <a:pt x="830" y="12"/>
                      </a:lnTo>
                      <a:lnTo>
                        <a:pt x="816" y="4"/>
                      </a:lnTo>
                      <a:lnTo>
                        <a:pt x="804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close/>
                      <a:moveTo>
                        <a:pt x="684" y="890"/>
                      </a:moveTo>
                      <a:lnTo>
                        <a:pt x="288" y="890"/>
                      </a:lnTo>
                      <a:lnTo>
                        <a:pt x="288" y="890"/>
                      </a:lnTo>
                      <a:lnTo>
                        <a:pt x="268" y="888"/>
                      </a:lnTo>
                      <a:lnTo>
                        <a:pt x="248" y="882"/>
                      </a:lnTo>
                      <a:lnTo>
                        <a:pt x="228" y="872"/>
                      </a:lnTo>
                      <a:lnTo>
                        <a:pt x="212" y="860"/>
                      </a:lnTo>
                      <a:lnTo>
                        <a:pt x="198" y="842"/>
                      </a:lnTo>
                      <a:lnTo>
                        <a:pt x="186" y="822"/>
                      </a:lnTo>
                      <a:lnTo>
                        <a:pt x="182" y="812"/>
                      </a:lnTo>
                      <a:lnTo>
                        <a:pt x="180" y="800"/>
                      </a:lnTo>
                      <a:lnTo>
                        <a:pt x="178" y="788"/>
                      </a:lnTo>
                      <a:lnTo>
                        <a:pt x="176" y="774"/>
                      </a:lnTo>
                      <a:lnTo>
                        <a:pt x="176" y="276"/>
                      </a:lnTo>
                      <a:lnTo>
                        <a:pt x="176" y="276"/>
                      </a:lnTo>
                      <a:lnTo>
                        <a:pt x="178" y="262"/>
                      </a:lnTo>
                      <a:lnTo>
                        <a:pt x="180" y="250"/>
                      </a:lnTo>
                      <a:lnTo>
                        <a:pt x="182" y="238"/>
                      </a:lnTo>
                      <a:lnTo>
                        <a:pt x="186" y="228"/>
                      </a:lnTo>
                      <a:lnTo>
                        <a:pt x="198" y="208"/>
                      </a:lnTo>
                      <a:lnTo>
                        <a:pt x="212" y="192"/>
                      </a:lnTo>
                      <a:lnTo>
                        <a:pt x="228" y="178"/>
                      </a:lnTo>
                      <a:lnTo>
                        <a:pt x="248" y="168"/>
                      </a:lnTo>
                      <a:lnTo>
                        <a:pt x="268" y="162"/>
                      </a:lnTo>
                      <a:lnTo>
                        <a:pt x="288" y="162"/>
                      </a:lnTo>
                      <a:lnTo>
                        <a:pt x="684" y="162"/>
                      </a:lnTo>
                      <a:lnTo>
                        <a:pt x="684" y="8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2" name="Freeform 7"/>
                <p:cNvSpPr>
                  <a:spLocks/>
                </p:cNvSpPr>
                <p:nvPr/>
              </p:nvSpPr>
              <p:spPr bwMode="auto">
                <a:xfrm>
                  <a:off x="6496993" y="3933701"/>
                  <a:ext cx="279400" cy="1670050"/>
                </a:xfrm>
                <a:custGeom>
                  <a:avLst/>
                  <a:gdLst>
                    <a:gd name="T0" fmla="*/ 72 w 176"/>
                    <a:gd name="T1" fmla="*/ 1052 h 1052"/>
                    <a:gd name="T2" fmla="*/ 102 w 176"/>
                    <a:gd name="T3" fmla="*/ 1052 h 1052"/>
                    <a:gd name="T4" fmla="*/ 102 w 176"/>
                    <a:gd name="T5" fmla="*/ 1052 h 1052"/>
                    <a:gd name="T6" fmla="*/ 118 w 176"/>
                    <a:gd name="T7" fmla="*/ 1050 h 1052"/>
                    <a:gd name="T8" fmla="*/ 132 w 176"/>
                    <a:gd name="T9" fmla="*/ 1046 h 1052"/>
                    <a:gd name="T10" fmla="*/ 144 w 176"/>
                    <a:gd name="T11" fmla="*/ 1038 h 1052"/>
                    <a:gd name="T12" fmla="*/ 154 w 176"/>
                    <a:gd name="T13" fmla="*/ 1030 h 1052"/>
                    <a:gd name="T14" fmla="*/ 164 w 176"/>
                    <a:gd name="T15" fmla="*/ 1020 h 1052"/>
                    <a:gd name="T16" fmla="*/ 170 w 176"/>
                    <a:gd name="T17" fmla="*/ 1006 h 1052"/>
                    <a:gd name="T18" fmla="*/ 174 w 176"/>
                    <a:gd name="T19" fmla="*/ 992 h 1052"/>
                    <a:gd name="T20" fmla="*/ 176 w 176"/>
                    <a:gd name="T21" fmla="*/ 978 h 1052"/>
                    <a:gd name="T22" fmla="*/ 176 w 176"/>
                    <a:gd name="T23" fmla="*/ 72 h 1052"/>
                    <a:gd name="T24" fmla="*/ 176 w 176"/>
                    <a:gd name="T25" fmla="*/ 72 h 1052"/>
                    <a:gd name="T26" fmla="*/ 174 w 176"/>
                    <a:gd name="T27" fmla="*/ 58 h 1052"/>
                    <a:gd name="T28" fmla="*/ 170 w 176"/>
                    <a:gd name="T29" fmla="*/ 44 h 1052"/>
                    <a:gd name="T30" fmla="*/ 164 w 176"/>
                    <a:gd name="T31" fmla="*/ 32 h 1052"/>
                    <a:gd name="T32" fmla="*/ 154 w 176"/>
                    <a:gd name="T33" fmla="*/ 20 h 1052"/>
                    <a:gd name="T34" fmla="*/ 144 w 176"/>
                    <a:gd name="T35" fmla="*/ 12 h 1052"/>
                    <a:gd name="T36" fmla="*/ 132 w 176"/>
                    <a:gd name="T37" fmla="*/ 6 h 1052"/>
                    <a:gd name="T38" fmla="*/ 118 w 176"/>
                    <a:gd name="T39" fmla="*/ 0 h 1052"/>
                    <a:gd name="T40" fmla="*/ 102 w 176"/>
                    <a:gd name="T41" fmla="*/ 0 h 1052"/>
                    <a:gd name="T42" fmla="*/ 72 w 176"/>
                    <a:gd name="T43" fmla="*/ 0 h 1052"/>
                    <a:gd name="T44" fmla="*/ 72 w 176"/>
                    <a:gd name="T45" fmla="*/ 0 h 1052"/>
                    <a:gd name="T46" fmla="*/ 58 w 176"/>
                    <a:gd name="T47" fmla="*/ 0 h 1052"/>
                    <a:gd name="T48" fmla="*/ 44 w 176"/>
                    <a:gd name="T49" fmla="*/ 4 h 1052"/>
                    <a:gd name="T50" fmla="*/ 30 w 176"/>
                    <a:gd name="T51" fmla="*/ 12 h 1052"/>
                    <a:gd name="T52" fmla="*/ 20 w 176"/>
                    <a:gd name="T53" fmla="*/ 20 h 1052"/>
                    <a:gd name="T54" fmla="*/ 12 w 176"/>
                    <a:gd name="T55" fmla="*/ 32 h 1052"/>
                    <a:gd name="T56" fmla="*/ 4 w 176"/>
                    <a:gd name="T57" fmla="*/ 44 h 1052"/>
                    <a:gd name="T58" fmla="*/ 0 w 176"/>
                    <a:gd name="T59" fmla="*/ 58 h 1052"/>
                    <a:gd name="T60" fmla="*/ 0 w 176"/>
                    <a:gd name="T61" fmla="*/ 72 h 1052"/>
                    <a:gd name="T62" fmla="*/ 0 w 176"/>
                    <a:gd name="T63" fmla="*/ 978 h 1052"/>
                    <a:gd name="T64" fmla="*/ 0 w 176"/>
                    <a:gd name="T65" fmla="*/ 978 h 1052"/>
                    <a:gd name="T66" fmla="*/ 0 w 176"/>
                    <a:gd name="T67" fmla="*/ 994 h 1052"/>
                    <a:gd name="T68" fmla="*/ 4 w 176"/>
                    <a:gd name="T69" fmla="*/ 1006 h 1052"/>
                    <a:gd name="T70" fmla="*/ 12 w 176"/>
                    <a:gd name="T71" fmla="*/ 1020 h 1052"/>
                    <a:gd name="T72" fmla="*/ 20 w 176"/>
                    <a:gd name="T73" fmla="*/ 1030 h 1052"/>
                    <a:gd name="T74" fmla="*/ 30 w 176"/>
                    <a:gd name="T75" fmla="*/ 1040 h 1052"/>
                    <a:gd name="T76" fmla="*/ 44 w 176"/>
                    <a:gd name="T77" fmla="*/ 1046 h 1052"/>
                    <a:gd name="T78" fmla="*/ 58 w 176"/>
                    <a:gd name="T79" fmla="*/ 1050 h 1052"/>
                    <a:gd name="T80" fmla="*/ 72 w 176"/>
                    <a:gd name="T81" fmla="*/ 1052 h 1052"/>
                    <a:gd name="T82" fmla="*/ 72 w 176"/>
                    <a:gd name="T83" fmla="*/ 1052 h 1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76" h="1052">
                      <a:moveTo>
                        <a:pt x="72" y="1052"/>
                      </a:moveTo>
                      <a:lnTo>
                        <a:pt x="102" y="1052"/>
                      </a:lnTo>
                      <a:lnTo>
                        <a:pt x="102" y="1052"/>
                      </a:lnTo>
                      <a:lnTo>
                        <a:pt x="118" y="1050"/>
                      </a:lnTo>
                      <a:lnTo>
                        <a:pt x="132" y="1046"/>
                      </a:lnTo>
                      <a:lnTo>
                        <a:pt x="144" y="1038"/>
                      </a:lnTo>
                      <a:lnTo>
                        <a:pt x="154" y="1030"/>
                      </a:lnTo>
                      <a:lnTo>
                        <a:pt x="164" y="1020"/>
                      </a:lnTo>
                      <a:lnTo>
                        <a:pt x="170" y="1006"/>
                      </a:lnTo>
                      <a:lnTo>
                        <a:pt x="174" y="992"/>
                      </a:lnTo>
                      <a:lnTo>
                        <a:pt x="176" y="978"/>
                      </a:lnTo>
                      <a:lnTo>
                        <a:pt x="176" y="72"/>
                      </a:lnTo>
                      <a:lnTo>
                        <a:pt x="176" y="72"/>
                      </a:lnTo>
                      <a:lnTo>
                        <a:pt x="174" y="58"/>
                      </a:lnTo>
                      <a:lnTo>
                        <a:pt x="170" y="44"/>
                      </a:lnTo>
                      <a:lnTo>
                        <a:pt x="164" y="32"/>
                      </a:lnTo>
                      <a:lnTo>
                        <a:pt x="154" y="20"/>
                      </a:lnTo>
                      <a:lnTo>
                        <a:pt x="144" y="12"/>
                      </a:lnTo>
                      <a:lnTo>
                        <a:pt x="132" y="6"/>
                      </a:lnTo>
                      <a:lnTo>
                        <a:pt x="118" y="0"/>
                      </a:lnTo>
                      <a:lnTo>
                        <a:pt x="10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58" y="0"/>
                      </a:lnTo>
                      <a:lnTo>
                        <a:pt x="44" y="4"/>
                      </a:lnTo>
                      <a:lnTo>
                        <a:pt x="30" y="12"/>
                      </a:lnTo>
                      <a:lnTo>
                        <a:pt x="20" y="20"/>
                      </a:lnTo>
                      <a:lnTo>
                        <a:pt x="12" y="32"/>
                      </a:lnTo>
                      <a:lnTo>
                        <a:pt x="4" y="44"/>
                      </a:lnTo>
                      <a:lnTo>
                        <a:pt x="0" y="58"/>
                      </a:lnTo>
                      <a:lnTo>
                        <a:pt x="0" y="72"/>
                      </a:lnTo>
                      <a:lnTo>
                        <a:pt x="0" y="978"/>
                      </a:lnTo>
                      <a:lnTo>
                        <a:pt x="0" y="978"/>
                      </a:lnTo>
                      <a:lnTo>
                        <a:pt x="0" y="994"/>
                      </a:lnTo>
                      <a:lnTo>
                        <a:pt x="4" y="1006"/>
                      </a:lnTo>
                      <a:lnTo>
                        <a:pt x="12" y="1020"/>
                      </a:lnTo>
                      <a:lnTo>
                        <a:pt x="20" y="1030"/>
                      </a:lnTo>
                      <a:lnTo>
                        <a:pt x="30" y="1040"/>
                      </a:lnTo>
                      <a:lnTo>
                        <a:pt x="44" y="1046"/>
                      </a:lnTo>
                      <a:lnTo>
                        <a:pt x="58" y="1050"/>
                      </a:lnTo>
                      <a:lnTo>
                        <a:pt x="72" y="1052"/>
                      </a:lnTo>
                      <a:lnTo>
                        <a:pt x="72" y="10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3" name="Freeform 8"/>
                <p:cNvSpPr>
                  <a:spLocks/>
                </p:cNvSpPr>
                <p:nvPr/>
              </p:nvSpPr>
              <p:spPr bwMode="auto">
                <a:xfrm>
                  <a:off x="6420793" y="3212976"/>
                  <a:ext cx="431800" cy="431800"/>
                </a:xfrm>
                <a:custGeom>
                  <a:avLst/>
                  <a:gdLst>
                    <a:gd name="T0" fmla="*/ 136 w 272"/>
                    <a:gd name="T1" fmla="*/ 0 h 272"/>
                    <a:gd name="T2" fmla="*/ 110 w 272"/>
                    <a:gd name="T3" fmla="*/ 4 h 272"/>
                    <a:gd name="T4" fmla="*/ 84 w 272"/>
                    <a:gd name="T5" fmla="*/ 12 h 272"/>
                    <a:gd name="T6" fmla="*/ 60 w 272"/>
                    <a:gd name="T7" fmla="*/ 24 h 272"/>
                    <a:gd name="T8" fmla="*/ 40 w 272"/>
                    <a:gd name="T9" fmla="*/ 40 h 272"/>
                    <a:gd name="T10" fmla="*/ 24 w 272"/>
                    <a:gd name="T11" fmla="*/ 60 h 272"/>
                    <a:gd name="T12" fmla="*/ 10 w 272"/>
                    <a:gd name="T13" fmla="*/ 84 h 272"/>
                    <a:gd name="T14" fmla="*/ 2 w 272"/>
                    <a:gd name="T15" fmla="*/ 110 h 272"/>
                    <a:gd name="T16" fmla="*/ 0 w 272"/>
                    <a:gd name="T17" fmla="*/ 138 h 272"/>
                    <a:gd name="T18" fmla="*/ 0 w 272"/>
                    <a:gd name="T19" fmla="*/ 152 h 272"/>
                    <a:gd name="T20" fmla="*/ 6 w 272"/>
                    <a:gd name="T21" fmla="*/ 178 h 272"/>
                    <a:gd name="T22" fmla="*/ 16 w 272"/>
                    <a:gd name="T23" fmla="*/ 202 h 272"/>
                    <a:gd name="T24" fmla="*/ 32 w 272"/>
                    <a:gd name="T25" fmla="*/ 222 h 272"/>
                    <a:gd name="T26" fmla="*/ 50 w 272"/>
                    <a:gd name="T27" fmla="*/ 242 h 272"/>
                    <a:gd name="T28" fmla="*/ 72 w 272"/>
                    <a:gd name="T29" fmla="*/ 256 h 272"/>
                    <a:gd name="T30" fmla="*/ 96 w 272"/>
                    <a:gd name="T31" fmla="*/ 266 h 272"/>
                    <a:gd name="T32" fmla="*/ 122 w 272"/>
                    <a:gd name="T33" fmla="*/ 272 h 272"/>
                    <a:gd name="T34" fmla="*/ 136 w 272"/>
                    <a:gd name="T35" fmla="*/ 272 h 272"/>
                    <a:gd name="T36" fmla="*/ 164 w 272"/>
                    <a:gd name="T37" fmla="*/ 270 h 272"/>
                    <a:gd name="T38" fmla="*/ 188 w 272"/>
                    <a:gd name="T39" fmla="*/ 262 h 272"/>
                    <a:gd name="T40" fmla="*/ 212 w 272"/>
                    <a:gd name="T41" fmla="*/ 250 h 272"/>
                    <a:gd name="T42" fmla="*/ 232 w 272"/>
                    <a:gd name="T43" fmla="*/ 232 h 272"/>
                    <a:gd name="T44" fmla="*/ 248 w 272"/>
                    <a:gd name="T45" fmla="*/ 212 h 272"/>
                    <a:gd name="T46" fmla="*/ 260 w 272"/>
                    <a:gd name="T47" fmla="*/ 190 h 272"/>
                    <a:gd name="T48" fmla="*/ 268 w 272"/>
                    <a:gd name="T49" fmla="*/ 164 h 272"/>
                    <a:gd name="T50" fmla="*/ 272 w 272"/>
                    <a:gd name="T51" fmla="*/ 138 h 272"/>
                    <a:gd name="T52" fmla="*/ 270 w 272"/>
                    <a:gd name="T53" fmla="*/ 124 h 272"/>
                    <a:gd name="T54" fmla="*/ 266 w 272"/>
                    <a:gd name="T55" fmla="*/ 98 h 272"/>
                    <a:gd name="T56" fmla="*/ 256 w 272"/>
                    <a:gd name="T57" fmla="*/ 72 h 272"/>
                    <a:gd name="T58" fmla="*/ 240 w 272"/>
                    <a:gd name="T59" fmla="*/ 50 h 272"/>
                    <a:gd name="T60" fmla="*/ 222 w 272"/>
                    <a:gd name="T61" fmla="*/ 32 h 272"/>
                    <a:gd name="T62" fmla="*/ 200 w 272"/>
                    <a:gd name="T63" fmla="*/ 18 h 272"/>
                    <a:gd name="T64" fmla="*/ 176 w 272"/>
                    <a:gd name="T65" fmla="*/ 6 h 272"/>
                    <a:gd name="T66" fmla="*/ 150 w 272"/>
                    <a:gd name="T67" fmla="*/ 2 h 272"/>
                    <a:gd name="T68" fmla="*/ 136 w 272"/>
                    <a:gd name="T69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72" h="272">
                      <a:moveTo>
                        <a:pt x="136" y="0"/>
                      </a:moveTo>
                      <a:lnTo>
                        <a:pt x="136" y="0"/>
                      </a:lnTo>
                      <a:lnTo>
                        <a:pt x="122" y="2"/>
                      </a:lnTo>
                      <a:lnTo>
                        <a:pt x="110" y="4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72" y="18"/>
                      </a:lnTo>
                      <a:lnTo>
                        <a:pt x="60" y="24"/>
                      </a:lnTo>
                      <a:lnTo>
                        <a:pt x="50" y="32"/>
                      </a:lnTo>
                      <a:lnTo>
                        <a:pt x="40" y="40"/>
                      </a:lnTo>
                      <a:lnTo>
                        <a:pt x="30" y="50"/>
                      </a:lnTo>
                      <a:lnTo>
                        <a:pt x="24" y="60"/>
                      </a:lnTo>
                      <a:lnTo>
                        <a:pt x="16" y="72"/>
                      </a:lnTo>
                      <a:lnTo>
                        <a:pt x="10" y="84"/>
                      </a:lnTo>
                      <a:lnTo>
                        <a:pt x="6" y="96"/>
                      </a:lnTo>
                      <a:lnTo>
                        <a:pt x="2" y="110"/>
                      </a:lnTo>
                      <a:lnTo>
                        <a:pt x="0" y="124"/>
                      </a:lnTo>
                      <a:lnTo>
                        <a:pt x="0" y="138"/>
                      </a:lnTo>
                      <a:lnTo>
                        <a:pt x="0" y="138"/>
                      </a:lnTo>
                      <a:lnTo>
                        <a:pt x="0" y="152"/>
                      </a:lnTo>
                      <a:lnTo>
                        <a:pt x="2" y="164"/>
                      </a:lnTo>
                      <a:lnTo>
                        <a:pt x="6" y="178"/>
                      </a:lnTo>
                      <a:lnTo>
                        <a:pt x="10" y="190"/>
                      </a:lnTo>
                      <a:lnTo>
                        <a:pt x="16" y="202"/>
                      </a:lnTo>
                      <a:lnTo>
                        <a:pt x="24" y="212"/>
                      </a:lnTo>
                      <a:lnTo>
                        <a:pt x="32" y="222"/>
                      </a:lnTo>
                      <a:lnTo>
                        <a:pt x="40" y="232"/>
                      </a:lnTo>
                      <a:lnTo>
                        <a:pt x="50" y="242"/>
                      </a:lnTo>
                      <a:lnTo>
                        <a:pt x="60" y="250"/>
                      </a:lnTo>
                      <a:lnTo>
                        <a:pt x="72" y="256"/>
                      </a:lnTo>
                      <a:lnTo>
                        <a:pt x="84" y="262"/>
                      </a:lnTo>
                      <a:lnTo>
                        <a:pt x="96" y="266"/>
                      </a:lnTo>
                      <a:lnTo>
                        <a:pt x="110" y="270"/>
                      </a:lnTo>
                      <a:lnTo>
                        <a:pt x="122" y="272"/>
                      </a:lnTo>
                      <a:lnTo>
                        <a:pt x="136" y="272"/>
                      </a:lnTo>
                      <a:lnTo>
                        <a:pt x="136" y="272"/>
                      </a:lnTo>
                      <a:lnTo>
                        <a:pt x="150" y="272"/>
                      </a:lnTo>
                      <a:lnTo>
                        <a:pt x="164" y="270"/>
                      </a:lnTo>
                      <a:lnTo>
                        <a:pt x="176" y="266"/>
                      </a:lnTo>
                      <a:lnTo>
                        <a:pt x="188" y="262"/>
                      </a:lnTo>
                      <a:lnTo>
                        <a:pt x="200" y="256"/>
                      </a:lnTo>
                      <a:lnTo>
                        <a:pt x="212" y="250"/>
                      </a:lnTo>
                      <a:lnTo>
                        <a:pt x="222" y="242"/>
                      </a:lnTo>
                      <a:lnTo>
                        <a:pt x="232" y="232"/>
                      </a:lnTo>
                      <a:lnTo>
                        <a:pt x="240" y="222"/>
                      </a:lnTo>
                      <a:lnTo>
                        <a:pt x="248" y="212"/>
                      </a:lnTo>
                      <a:lnTo>
                        <a:pt x="256" y="202"/>
                      </a:lnTo>
                      <a:lnTo>
                        <a:pt x="260" y="190"/>
                      </a:lnTo>
                      <a:lnTo>
                        <a:pt x="266" y="178"/>
                      </a:lnTo>
                      <a:lnTo>
                        <a:pt x="268" y="164"/>
                      </a:lnTo>
                      <a:lnTo>
                        <a:pt x="270" y="152"/>
                      </a:lnTo>
                      <a:lnTo>
                        <a:pt x="272" y="138"/>
                      </a:lnTo>
                      <a:lnTo>
                        <a:pt x="272" y="138"/>
                      </a:lnTo>
                      <a:lnTo>
                        <a:pt x="270" y="124"/>
                      </a:lnTo>
                      <a:lnTo>
                        <a:pt x="268" y="110"/>
                      </a:lnTo>
                      <a:lnTo>
                        <a:pt x="266" y="98"/>
                      </a:lnTo>
                      <a:lnTo>
                        <a:pt x="260" y="84"/>
                      </a:lnTo>
                      <a:lnTo>
                        <a:pt x="256" y="72"/>
                      </a:lnTo>
                      <a:lnTo>
                        <a:pt x="248" y="62"/>
                      </a:lnTo>
                      <a:lnTo>
                        <a:pt x="240" y="50"/>
                      </a:lnTo>
                      <a:lnTo>
                        <a:pt x="232" y="42"/>
                      </a:lnTo>
                      <a:lnTo>
                        <a:pt x="222" y="32"/>
                      </a:lnTo>
                      <a:lnTo>
                        <a:pt x="212" y="24"/>
                      </a:lnTo>
                      <a:lnTo>
                        <a:pt x="200" y="18"/>
                      </a:lnTo>
                      <a:lnTo>
                        <a:pt x="188" y="12"/>
                      </a:lnTo>
                      <a:lnTo>
                        <a:pt x="176" y="6"/>
                      </a:lnTo>
                      <a:lnTo>
                        <a:pt x="164" y="4"/>
                      </a:lnTo>
                      <a:lnTo>
                        <a:pt x="150" y="2"/>
                      </a:lnTo>
                      <a:lnTo>
                        <a:pt x="136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4" name="Freeform 9"/>
                <p:cNvSpPr>
                  <a:spLocks/>
                </p:cNvSpPr>
                <p:nvPr/>
              </p:nvSpPr>
              <p:spPr bwMode="auto">
                <a:xfrm>
                  <a:off x="6512868" y="5981576"/>
                  <a:ext cx="247650" cy="247650"/>
                </a:xfrm>
                <a:custGeom>
                  <a:avLst/>
                  <a:gdLst>
                    <a:gd name="T0" fmla="*/ 78 w 156"/>
                    <a:gd name="T1" fmla="*/ 0 h 156"/>
                    <a:gd name="T2" fmla="*/ 78 w 156"/>
                    <a:gd name="T3" fmla="*/ 0 h 156"/>
                    <a:gd name="T4" fmla="*/ 62 w 156"/>
                    <a:gd name="T5" fmla="*/ 2 h 156"/>
                    <a:gd name="T6" fmla="*/ 48 w 156"/>
                    <a:gd name="T7" fmla="*/ 6 h 156"/>
                    <a:gd name="T8" fmla="*/ 34 w 156"/>
                    <a:gd name="T9" fmla="*/ 14 h 156"/>
                    <a:gd name="T10" fmla="*/ 22 w 156"/>
                    <a:gd name="T11" fmla="*/ 24 h 156"/>
                    <a:gd name="T12" fmla="*/ 14 w 156"/>
                    <a:gd name="T13" fmla="*/ 34 h 156"/>
                    <a:gd name="T14" fmla="*/ 6 w 156"/>
                    <a:gd name="T15" fmla="*/ 48 h 156"/>
                    <a:gd name="T16" fmla="*/ 2 w 156"/>
                    <a:gd name="T17" fmla="*/ 62 h 156"/>
                    <a:gd name="T18" fmla="*/ 0 w 156"/>
                    <a:gd name="T19" fmla="*/ 78 h 156"/>
                    <a:gd name="T20" fmla="*/ 0 w 156"/>
                    <a:gd name="T21" fmla="*/ 78 h 156"/>
                    <a:gd name="T22" fmla="*/ 2 w 156"/>
                    <a:gd name="T23" fmla="*/ 94 h 156"/>
                    <a:gd name="T24" fmla="*/ 6 w 156"/>
                    <a:gd name="T25" fmla="*/ 108 h 156"/>
                    <a:gd name="T26" fmla="*/ 14 w 156"/>
                    <a:gd name="T27" fmla="*/ 120 h 156"/>
                    <a:gd name="T28" fmla="*/ 22 w 156"/>
                    <a:gd name="T29" fmla="*/ 132 h 156"/>
                    <a:gd name="T30" fmla="*/ 34 w 156"/>
                    <a:gd name="T31" fmla="*/ 142 h 156"/>
                    <a:gd name="T32" fmla="*/ 48 w 156"/>
                    <a:gd name="T33" fmla="*/ 150 h 156"/>
                    <a:gd name="T34" fmla="*/ 62 w 156"/>
                    <a:gd name="T35" fmla="*/ 154 h 156"/>
                    <a:gd name="T36" fmla="*/ 78 w 156"/>
                    <a:gd name="T37" fmla="*/ 156 h 156"/>
                    <a:gd name="T38" fmla="*/ 78 w 156"/>
                    <a:gd name="T39" fmla="*/ 156 h 156"/>
                    <a:gd name="T40" fmla="*/ 92 w 156"/>
                    <a:gd name="T41" fmla="*/ 154 h 156"/>
                    <a:gd name="T42" fmla="*/ 108 w 156"/>
                    <a:gd name="T43" fmla="*/ 150 h 156"/>
                    <a:gd name="T44" fmla="*/ 120 w 156"/>
                    <a:gd name="T45" fmla="*/ 142 h 156"/>
                    <a:gd name="T46" fmla="*/ 132 w 156"/>
                    <a:gd name="T47" fmla="*/ 132 h 156"/>
                    <a:gd name="T48" fmla="*/ 142 w 156"/>
                    <a:gd name="T49" fmla="*/ 122 h 156"/>
                    <a:gd name="T50" fmla="*/ 150 w 156"/>
                    <a:gd name="T51" fmla="*/ 108 h 156"/>
                    <a:gd name="T52" fmla="*/ 154 w 156"/>
                    <a:gd name="T53" fmla="*/ 94 h 156"/>
                    <a:gd name="T54" fmla="*/ 156 w 156"/>
                    <a:gd name="T55" fmla="*/ 78 h 156"/>
                    <a:gd name="T56" fmla="*/ 156 w 156"/>
                    <a:gd name="T57" fmla="*/ 78 h 156"/>
                    <a:gd name="T58" fmla="*/ 154 w 156"/>
                    <a:gd name="T59" fmla="*/ 62 h 156"/>
                    <a:gd name="T60" fmla="*/ 148 w 156"/>
                    <a:gd name="T61" fmla="*/ 48 h 156"/>
                    <a:gd name="T62" fmla="*/ 142 w 156"/>
                    <a:gd name="T63" fmla="*/ 34 h 156"/>
                    <a:gd name="T64" fmla="*/ 132 w 156"/>
                    <a:gd name="T65" fmla="*/ 24 h 156"/>
                    <a:gd name="T66" fmla="*/ 120 w 156"/>
                    <a:gd name="T67" fmla="*/ 14 h 156"/>
                    <a:gd name="T68" fmla="*/ 108 w 156"/>
                    <a:gd name="T69" fmla="*/ 6 h 156"/>
                    <a:gd name="T70" fmla="*/ 92 w 156"/>
                    <a:gd name="T71" fmla="*/ 2 h 156"/>
                    <a:gd name="T72" fmla="*/ 78 w 156"/>
                    <a:gd name="T73" fmla="*/ 0 h 156"/>
                    <a:gd name="T74" fmla="*/ 78 w 156"/>
                    <a:gd name="T7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6" h="156">
                      <a:moveTo>
                        <a:pt x="78" y="0"/>
                      </a:moveTo>
                      <a:lnTo>
                        <a:pt x="78" y="0"/>
                      </a:lnTo>
                      <a:lnTo>
                        <a:pt x="62" y="2"/>
                      </a:lnTo>
                      <a:lnTo>
                        <a:pt x="48" y="6"/>
                      </a:lnTo>
                      <a:lnTo>
                        <a:pt x="34" y="14"/>
                      </a:lnTo>
                      <a:lnTo>
                        <a:pt x="22" y="24"/>
                      </a:lnTo>
                      <a:lnTo>
                        <a:pt x="14" y="34"/>
                      </a:lnTo>
                      <a:lnTo>
                        <a:pt x="6" y="48"/>
                      </a:lnTo>
                      <a:lnTo>
                        <a:pt x="2" y="62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2" y="94"/>
                      </a:lnTo>
                      <a:lnTo>
                        <a:pt x="6" y="108"/>
                      </a:lnTo>
                      <a:lnTo>
                        <a:pt x="14" y="120"/>
                      </a:lnTo>
                      <a:lnTo>
                        <a:pt x="22" y="132"/>
                      </a:lnTo>
                      <a:lnTo>
                        <a:pt x="34" y="142"/>
                      </a:lnTo>
                      <a:lnTo>
                        <a:pt x="48" y="150"/>
                      </a:lnTo>
                      <a:lnTo>
                        <a:pt x="62" y="154"/>
                      </a:lnTo>
                      <a:lnTo>
                        <a:pt x="78" y="156"/>
                      </a:lnTo>
                      <a:lnTo>
                        <a:pt x="78" y="156"/>
                      </a:lnTo>
                      <a:lnTo>
                        <a:pt x="92" y="154"/>
                      </a:lnTo>
                      <a:lnTo>
                        <a:pt x="108" y="150"/>
                      </a:lnTo>
                      <a:lnTo>
                        <a:pt x="120" y="142"/>
                      </a:lnTo>
                      <a:lnTo>
                        <a:pt x="132" y="132"/>
                      </a:lnTo>
                      <a:lnTo>
                        <a:pt x="142" y="122"/>
                      </a:lnTo>
                      <a:lnTo>
                        <a:pt x="150" y="108"/>
                      </a:lnTo>
                      <a:lnTo>
                        <a:pt x="154" y="94"/>
                      </a:lnTo>
                      <a:lnTo>
                        <a:pt x="156" y="78"/>
                      </a:lnTo>
                      <a:lnTo>
                        <a:pt x="156" y="78"/>
                      </a:lnTo>
                      <a:lnTo>
                        <a:pt x="154" y="62"/>
                      </a:lnTo>
                      <a:lnTo>
                        <a:pt x="148" y="48"/>
                      </a:lnTo>
                      <a:lnTo>
                        <a:pt x="142" y="34"/>
                      </a:lnTo>
                      <a:lnTo>
                        <a:pt x="132" y="24"/>
                      </a:lnTo>
                      <a:lnTo>
                        <a:pt x="120" y="14"/>
                      </a:lnTo>
                      <a:lnTo>
                        <a:pt x="108" y="6"/>
                      </a:lnTo>
                      <a:lnTo>
                        <a:pt x="92" y="2"/>
                      </a:lnTo>
                      <a:lnTo>
                        <a:pt x="78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5" name="Freeform 10"/>
                <p:cNvSpPr>
                  <a:spLocks/>
                </p:cNvSpPr>
                <p:nvPr/>
              </p:nvSpPr>
              <p:spPr bwMode="auto">
                <a:xfrm>
                  <a:off x="7166918" y="5787901"/>
                  <a:ext cx="276225" cy="276225"/>
                </a:xfrm>
                <a:custGeom>
                  <a:avLst/>
                  <a:gdLst>
                    <a:gd name="T0" fmla="*/ 42 w 174"/>
                    <a:gd name="T1" fmla="*/ 12 h 174"/>
                    <a:gd name="T2" fmla="*/ 42 w 174"/>
                    <a:gd name="T3" fmla="*/ 12 h 174"/>
                    <a:gd name="T4" fmla="*/ 28 w 174"/>
                    <a:gd name="T5" fmla="*/ 22 h 174"/>
                    <a:gd name="T6" fmla="*/ 18 w 174"/>
                    <a:gd name="T7" fmla="*/ 34 h 174"/>
                    <a:gd name="T8" fmla="*/ 8 w 174"/>
                    <a:gd name="T9" fmla="*/ 48 h 174"/>
                    <a:gd name="T10" fmla="*/ 2 w 174"/>
                    <a:gd name="T11" fmla="*/ 64 h 174"/>
                    <a:gd name="T12" fmla="*/ 0 w 174"/>
                    <a:gd name="T13" fmla="*/ 82 h 174"/>
                    <a:gd name="T14" fmla="*/ 0 w 174"/>
                    <a:gd name="T15" fmla="*/ 98 h 174"/>
                    <a:gd name="T16" fmla="*/ 4 w 174"/>
                    <a:gd name="T17" fmla="*/ 114 h 174"/>
                    <a:gd name="T18" fmla="*/ 10 w 174"/>
                    <a:gd name="T19" fmla="*/ 130 h 174"/>
                    <a:gd name="T20" fmla="*/ 10 w 174"/>
                    <a:gd name="T21" fmla="*/ 130 h 174"/>
                    <a:gd name="T22" fmla="*/ 20 w 174"/>
                    <a:gd name="T23" fmla="*/ 144 h 174"/>
                    <a:gd name="T24" fmla="*/ 34 w 174"/>
                    <a:gd name="T25" fmla="*/ 156 h 174"/>
                    <a:gd name="T26" fmla="*/ 48 w 174"/>
                    <a:gd name="T27" fmla="*/ 166 h 174"/>
                    <a:gd name="T28" fmla="*/ 64 w 174"/>
                    <a:gd name="T29" fmla="*/ 172 h 174"/>
                    <a:gd name="T30" fmla="*/ 64 w 174"/>
                    <a:gd name="T31" fmla="*/ 172 h 174"/>
                    <a:gd name="T32" fmla="*/ 82 w 174"/>
                    <a:gd name="T33" fmla="*/ 174 h 174"/>
                    <a:gd name="T34" fmla="*/ 98 w 174"/>
                    <a:gd name="T35" fmla="*/ 174 h 174"/>
                    <a:gd name="T36" fmla="*/ 114 w 174"/>
                    <a:gd name="T37" fmla="*/ 170 h 174"/>
                    <a:gd name="T38" fmla="*/ 130 w 174"/>
                    <a:gd name="T39" fmla="*/ 164 h 174"/>
                    <a:gd name="T40" fmla="*/ 130 w 174"/>
                    <a:gd name="T41" fmla="*/ 164 h 174"/>
                    <a:gd name="T42" fmla="*/ 144 w 174"/>
                    <a:gd name="T43" fmla="*/ 154 h 174"/>
                    <a:gd name="T44" fmla="*/ 156 w 174"/>
                    <a:gd name="T45" fmla="*/ 140 h 174"/>
                    <a:gd name="T46" fmla="*/ 166 w 174"/>
                    <a:gd name="T47" fmla="*/ 126 h 174"/>
                    <a:gd name="T48" fmla="*/ 172 w 174"/>
                    <a:gd name="T49" fmla="*/ 110 h 174"/>
                    <a:gd name="T50" fmla="*/ 172 w 174"/>
                    <a:gd name="T51" fmla="*/ 110 h 174"/>
                    <a:gd name="T52" fmla="*/ 174 w 174"/>
                    <a:gd name="T53" fmla="*/ 92 h 174"/>
                    <a:gd name="T54" fmla="*/ 174 w 174"/>
                    <a:gd name="T55" fmla="*/ 76 h 174"/>
                    <a:gd name="T56" fmla="*/ 170 w 174"/>
                    <a:gd name="T57" fmla="*/ 58 h 174"/>
                    <a:gd name="T58" fmla="*/ 162 w 174"/>
                    <a:gd name="T59" fmla="*/ 42 h 174"/>
                    <a:gd name="T60" fmla="*/ 162 w 174"/>
                    <a:gd name="T61" fmla="*/ 42 h 174"/>
                    <a:gd name="T62" fmla="*/ 152 w 174"/>
                    <a:gd name="T63" fmla="*/ 28 h 174"/>
                    <a:gd name="T64" fmla="*/ 140 w 174"/>
                    <a:gd name="T65" fmla="*/ 18 h 174"/>
                    <a:gd name="T66" fmla="*/ 126 w 174"/>
                    <a:gd name="T67" fmla="*/ 8 h 174"/>
                    <a:gd name="T68" fmla="*/ 110 w 174"/>
                    <a:gd name="T69" fmla="*/ 4 h 174"/>
                    <a:gd name="T70" fmla="*/ 92 w 174"/>
                    <a:gd name="T71" fmla="*/ 0 h 174"/>
                    <a:gd name="T72" fmla="*/ 76 w 174"/>
                    <a:gd name="T73" fmla="*/ 0 h 174"/>
                    <a:gd name="T74" fmla="*/ 58 w 174"/>
                    <a:gd name="T75" fmla="*/ 4 h 174"/>
                    <a:gd name="T76" fmla="*/ 42 w 174"/>
                    <a:gd name="T77" fmla="*/ 12 h 174"/>
                    <a:gd name="T78" fmla="*/ 42 w 174"/>
                    <a:gd name="T79" fmla="*/ 1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4" h="174">
                      <a:moveTo>
                        <a:pt x="42" y="12"/>
                      </a:moveTo>
                      <a:lnTo>
                        <a:pt x="42" y="12"/>
                      </a:lnTo>
                      <a:lnTo>
                        <a:pt x="28" y="22"/>
                      </a:lnTo>
                      <a:lnTo>
                        <a:pt x="18" y="34"/>
                      </a:lnTo>
                      <a:lnTo>
                        <a:pt x="8" y="48"/>
                      </a:lnTo>
                      <a:lnTo>
                        <a:pt x="2" y="64"/>
                      </a:lnTo>
                      <a:lnTo>
                        <a:pt x="0" y="82"/>
                      </a:lnTo>
                      <a:lnTo>
                        <a:pt x="0" y="98"/>
                      </a:lnTo>
                      <a:lnTo>
                        <a:pt x="4" y="114"/>
                      </a:lnTo>
                      <a:lnTo>
                        <a:pt x="10" y="130"/>
                      </a:lnTo>
                      <a:lnTo>
                        <a:pt x="10" y="130"/>
                      </a:lnTo>
                      <a:lnTo>
                        <a:pt x="20" y="144"/>
                      </a:lnTo>
                      <a:lnTo>
                        <a:pt x="34" y="156"/>
                      </a:lnTo>
                      <a:lnTo>
                        <a:pt x="48" y="166"/>
                      </a:lnTo>
                      <a:lnTo>
                        <a:pt x="64" y="172"/>
                      </a:lnTo>
                      <a:lnTo>
                        <a:pt x="64" y="172"/>
                      </a:lnTo>
                      <a:lnTo>
                        <a:pt x="82" y="174"/>
                      </a:lnTo>
                      <a:lnTo>
                        <a:pt x="98" y="174"/>
                      </a:lnTo>
                      <a:lnTo>
                        <a:pt x="114" y="170"/>
                      </a:lnTo>
                      <a:lnTo>
                        <a:pt x="130" y="164"/>
                      </a:lnTo>
                      <a:lnTo>
                        <a:pt x="130" y="164"/>
                      </a:lnTo>
                      <a:lnTo>
                        <a:pt x="144" y="154"/>
                      </a:lnTo>
                      <a:lnTo>
                        <a:pt x="156" y="140"/>
                      </a:lnTo>
                      <a:lnTo>
                        <a:pt x="166" y="126"/>
                      </a:lnTo>
                      <a:lnTo>
                        <a:pt x="172" y="110"/>
                      </a:lnTo>
                      <a:lnTo>
                        <a:pt x="172" y="110"/>
                      </a:lnTo>
                      <a:lnTo>
                        <a:pt x="174" y="92"/>
                      </a:lnTo>
                      <a:lnTo>
                        <a:pt x="174" y="76"/>
                      </a:lnTo>
                      <a:lnTo>
                        <a:pt x="170" y="58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52" y="28"/>
                      </a:lnTo>
                      <a:lnTo>
                        <a:pt x="140" y="18"/>
                      </a:lnTo>
                      <a:lnTo>
                        <a:pt x="126" y="8"/>
                      </a:lnTo>
                      <a:lnTo>
                        <a:pt x="110" y="4"/>
                      </a:lnTo>
                      <a:lnTo>
                        <a:pt x="92" y="0"/>
                      </a:lnTo>
                      <a:lnTo>
                        <a:pt x="76" y="0"/>
                      </a:lnTo>
                      <a:lnTo>
                        <a:pt x="58" y="4"/>
                      </a:lnTo>
                      <a:lnTo>
                        <a:pt x="42" y="12"/>
                      </a:lnTo>
                      <a:lnTo>
                        <a:pt x="4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6" name="Freeform 11"/>
                <p:cNvSpPr>
                  <a:spLocks/>
                </p:cNvSpPr>
                <p:nvPr/>
              </p:nvSpPr>
              <p:spPr bwMode="auto">
                <a:xfrm>
                  <a:off x="7639993" y="5283076"/>
                  <a:ext cx="307975" cy="307975"/>
                </a:xfrm>
                <a:custGeom>
                  <a:avLst/>
                  <a:gdLst>
                    <a:gd name="T0" fmla="*/ 146 w 194"/>
                    <a:gd name="T1" fmla="*/ 12 h 194"/>
                    <a:gd name="T2" fmla="*/ 146 w 194"/>
                    <a:gd name="T3" fmla="*/ 12 h 194"/>
                    <a:gd name="T4" fmla="*/ 128 w 194"/>
                    <a:gd name="T5" fmla="*/ 4 h 194"/>
                    <a:gd name="T6" fmla="*/ 110 w 194"/>
                    <a:gd name="T7" fmla="*/ 0 h 194"/>
                    <a:gd name="T8" fmla="*/ 92 w 194"/>
                    <a:gd name="T9" fmla="*/ 0 h 194"/>
                    <a:gd name="T10" fmla="*/ 72 w 194"/>
                    <a:gd name="T11" fmla="*/ 2 h 194"/>
                    <a:gd name="T12" fmla="*/ 72 w 194"/>
                    <a:gd name="T13" fmla="*/ 2 h 194"/>
                    <a:gd name="T14" fmla="*/ 54 w 194"/>
                    <a:gd name="T15" fmla="*/ 10 h 194"/>
                    <a:gd name="T16" fmla="*/ 38 w 194"/>
                    <a:gd name="T17" fmla="*/ 20 h 194"/>
                    <a:gd name="T18" fmla="*/ 24 w 194"/>
                    <a:gd name="T19" fmla="*/ 32 h 194"/>
                    <a:gd name="T20" fmla="*/ 12 w 194"/>
                    <a:gd name="T21" fmla="*/ 48 h 194"/>
                    <a:gd name="T22" fmla="*/ 12 w 194"/>
                    <a:gd name="T23" fmla="*/ 48 h 194"/>
                    <a:gd name="T24" fmla="*/ 6 w 194"/>
                    <a:gd name="T25" fmla="*/ 66 h 194"/>
                    <a:gd name="T26" fmla="*/ 0 w 194"/>
                    <a:gd name="T27" fmla="*/ 84 h 194"/>
                    <a:gd name="T28" fmla="*/ 0 w 194"/>
                    <a:gd name="T29" fmla="*/ 102 h 194"/>
                    <a:gd name="T30" fmla="*/ 4 w 194"/>
                    <a:gd name="T31" fmla="*/ 122 h 194"/>
                    <a:gd name="T32" fmla="*/ 4 w 194"/>
                    <a:gd name="T33" fmla="*/ 122 h 194"/>
                    <a:gd name="T34" fmla="*/ 10 w 194"/>
                    <a:gd name="T35" fmla="*/ 140 h 194"/>
                    <a:gd name="T36" fmla="*/ 20 w 194"/>
                    <a:gd name="T37" fmla="*/ 156 h 194"/>
                    <a:gd name="T38" fmla="*/ 32 w 194"/>
                    <a:gd name="T39" fmla="*/ 170 h 194"/>
                    <a:gd name="T40" fmla="*/ 48 w 194"/>
                    <a:gd name="T41" fmla="*/ 180 h 194"/>
                    <a:gd name="T42" fmla="*/ 48 w 194"/>
                    <a:gd name="T43" fmla="*/ 180 h 194"/>
                    <a:gd name="T44" fmla="*/ 66 w 194"/>
                    <a:gd name="T45" fmla="*/ 188 h 194"/>
                    <a:gd name="T46" fmla="*/ 84 w 194"/>
                    <a:gd name="T47" fmla="*/ 192 h 194"/>
                    <a:gd name="T48" fmla="*/ 104 w 194"/>
                    <a:gd name="T49" fmla="*/ 194 h 194"/>
                    <a:gd name="T50" fmla="*/ 122 w 194"/>
                    <a:gd name="T51" fmla="*/ 190 h 194"/>
                    <a:gd name="T52" fmla="*/ 140 w 194"/>
                    <a:gd name="T53" fmla="*/ 184 h 194"/>
                    <a:gd name="T54" fmla="*/ 156 w 194"/>
                    <a:gd name="T55" fmla="*/ 174 h 194"/>
                    <a:gd name="T56" fmla="*/ 170 w 194"/>
                    <a:gd name="T57" fmla="*/ 162 h 194"/>
                    <a:gd name="T58" fmla="*/ 182 w 194"/>
                    <a:gd name="T59" fmla="*/ 146 h 194"/>
                    <a:gd name="T60" fmla="*/ 182 w 194"/>
                    <a:gd name="T61" fmla="*/ 146 h 194"/>
                    <a:gd name="T62" fmla="*/ 190 w 194"/>
                    <a:gd name="T63" fmla="*/ 128 h 194"/>
                    <a:gd name="T64" fmla="*/ 194 w 194"/>
                    <a:gd name="T65" fmla="*/ 110 h 194"/>
                    <a:gd name="T66" fmla="*/ 194 w 194"/>
                    <a:gd name="T67" fmla="*/ 90 h 194"/>
                    <a:gd name="T68" fmla="*/ 192 w 194"/>
                    <a:gd name="T69" fmla="*/ 72 h 194"/>
                    <a:gd name="T70" fmla="*/ 184 w 194"/>
                    <a:gd name="T71" fmla="*/ 54 h 194"/>
                    <a:gd name="T72" fmla="*/ 174 w 194"/>
                    <a:gd name="T73" fmla="*/ 38 h 194"/>
                    <a:gd name="T74" fmla="*/ 162 w 194"/>
                    <a:gd name="T75" fmla="*/ 24 h 194"/>
                    <a:gd name="T76" fmla="*/ 146 w 194"/>
                    <a:gd name="T77" fmla="*/ 12 h 194"/>
                    <a:gd name="T78" fmla="*/ 146 w 194"/>
                    <a:gd name="T79" fmla="*/ 1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194">
                      <a:moveTo>
                        <a:pt x="146" y="12"/>
                      </a:moveTo>
                      <a:lnTo>
                        <a:pt x="146" y="12"/>
                      </a:lnTo>
                      <a:lnTo>
                        <a:pt x="128" y="4"/>
                      </a:lnTo>
                      <a:lnTo>
                        <a:pt x="110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72" y="2"/>
                      </a:lnTo>
                      <a:lnTo>
                        <a:pt x="54" y="10"/>
                      </a:lnTo>
                      <a:lnTo>
                        <a:pt x="38" y="20"/>
                      </a:lnTo>
                      <a:lnTo>
                        <a:pt x="24" y="32"/>
                      </a:lnTo>
                      <a:lnTo>
                        <a:pt x="12" y="48"/>
                      </a:lnTo>
                      <a:lnTo>
                        <a:pt x="12" y="48"/>
                      </a:lnTo>
                      <a:lnTo>
                        <a:pt x="6" y="66"/>
                      </a:lnTo>
                      <a:lnTo>
                        <a:pt x="0" y="84"/>
                      </a:lnTo>
                      <a:lnTo>
                        <a:pt x="0" y="102"/>
                      </a:lnTo>
                      <a:lnTo>
                        <a:pt x="4" y="122"/>
                      </a:lnTo>
                      <a:lnTo>
                        <a:pt x="4" y="122"/>
                      </a:lnTo>
                      <a:lnTo>
                        <a:pt x="10" y="140"/>
                      </a:lnTo>
                      <a:lnTo>
                        <a:pt x="20" y="156"/>
                      </a:lnTo>
                      <a:lnTo>
                        <a:pt x="32" y="170"/>
                      </a:lnTo>
                      <a:lnTo>
                        <a:pt x="48" y="180"/>
                      </a:lnTo>
                      <a:lnTo>
                        <a:pt x="48" y="180"/>
                      </a:lnTo>
                      <a:lnTo>
                        <a:pt x="66" y="188"/>
                      </a:lnTo>
                      <a:lnTo>
                        <a:pt x="84" y="192"/>
                      </a:lnTo>
                      <a:lnTo>
                        <a:pt x="104" y="194"/>
                      </a:lnTo>
                      <a:lnTo>
                        <a:pt x="122" y="190"/>
                      </a:lnTo>
                      <a:lnTo>
                        <a:pt x="140" y="184"/>
                      </a:lnTo>
                      <a:lnTo>
                        <a:pt x="156" y="174"/>
                      </a:lnTo>
                      <a:lnTo>
                        <a:pt x="170" y="162"/>
                      </a:lnTo>
                      <a:lnTo>
                        <a:pt x="182" y="146"/>
                      </a:lnTo>
                      <a:lnTo>
                        <a:pt x="182" y="146"/>
                      </a:lnTo>
                      <a:lnTo>
                        <a:pt x="190" y="128"/>
                      </a:lnTo>
                      <a:lnTo>
                        <a:pt x="194" y="110"/>
                      </a:lnTo>
                      <a:lnTo>
                        <a:pt x="194" y="90"/>
                      </a:lnTo>
                      <a:lnTo>
                        <a:pt x="192" y="72"/>
                      </a:lnTo>
                      <a:lnTo>
                        <a:pt x="184" y="54"/>
                      </a:lnTo>
                      <a:lnTo>
                        <a:pt x="174" y="38"/>
                      </a:lnTo>
                      <a:lnTo>
                        <a:pt x="162" y="24"/>
                      </a:lnTo>
                      <a:lnTo>
                        <a:pt x="146" y="12"/>
                      </a:lnTo>
                      <a:lnTo>
                        <a:pt x="14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7" name="Freeform 12"/>
                <p:cNvSpPr>
                  <a:spLocks/>
                </p:cNvSpPr>
                <p:nvPr/>
              </p:nvSpPr>
              <p:spPr bwMode="auto">
                <a:xfrm>
                  <a:off x="7805093" y="4597276"/>
                  <a:ext cx="339725" cy="339725"/>
                </a:xfrm>
                <a:custGeom>
                  <a:avLst/>
                  <a:gdLst>
                    <a:gd name="T0" fmla="*/ 106 w 214"/>
                    <a:gd name="T1" fmla="*/ 0 h 214"/>
                    <a:gd name="T2" fmla="*/ 106 w 214"/>
                    <a:gd name="T3" fmla="*/ 0 h 214"/>
                    <a:gd name="T4" fmla="*/ 84 w 214"/>
                    <a:gd name="T5" fmla="*/ 2 h 214"/>
                    <a:gd name="T6" fmla="*/ 64 w 214"/>
                    <a:gd name="T7" fmla="*/ 10 h 214"/>
                    <a:gd name="T8" fmla="*/ 46 w 214"/>
                    <a:gd name="T9" fmla="*/ 20 h 214"/>
                    <a:gd name="T10" fmla="*/ 32 w 214"/>
                    <a:gd name="T11" fmla="*/ 32 h 214"/>
                    <a:gd name="T12" fmla="*/ 18 w 214"/>
                    <a:gd name="T13" fmla="*/ 48 h 214"/>
                    <a:gd name="T14" fmla="*/ 8 w 214"/>
                    <a:gd name="T15" fmla="*/ 66 h 214"/>
                    <a:gd name="T16" fmla="*/ 2 w 214"/>
                    <a:gd name="T17" fmla="*/ 86 h 214"/>
                    <a:gd name="T18" fmla="*/ 0 w 214"/>
                    <a:gd name="T19" fmla="*/ 108 h 214"/>
                    <a:gd name="T20" fmla="*/ 0 w 214"/>
                    <a:gd name="T21" fmla="*/ 108 h 214"/>
                    <a:gd name="T22" fmla="*/ 2 w 214"/>
                    <a:gd name="T23" fmla="*/ 130 h 214"/>
                    <a:gd name="T24" fmla="*/ 8 w 214"/>
                    <a:gd name="T25" fmla="*/ 148 h 214"/>
                    <a:gd name="T26" fmla="*/ 18 w 214"/>
                    <a:gd name="T27" fmla="*/ 166 h 214"/>
                    <a:gd name="T28" fmla="*/ 32 w 214"/>
                    <a:gd name="T29" fmla="*/ 182 h 214"/>
                    <a:gd name="T30" fmla="*/ 46 w 214"/>
                    <a:gd name="T31" fmla="*/ 196 h 214"/>
                    <a:gd name="T32" fmla="*/ 64 w 214"/>
                    <a:gd name="T33" fmla="*/ 206 h 214"/>
                    <a:gd name="T34" fmla="*/ 84 w 214"/>
                    <a:gd name="T35" fmla="*/ 212 h 214"/>
                    <a:gd name="T36" fmla="*/ 106 w 214"/>
                    <a:gd name="T37" fmla="*/ 214 h 214"/>
                    <a:gd name="T38" fmla="*/ 106 w 214"/>
                    <a:gd name="T39" fmla="*/ 214 h 214"/>
                    <a:gd name="T40" fmla="*/ 126 w 214"/>
                    <a:gd name="T41" fmla="*/ 212 h 214"/>
                    <a:gd name="T42" fmla="*/ 148 w 214"/>
                    <a:gd name="T43" fmla="*/ 206 h 214"/>
                    <a:gd name="T44" fmla="*/ 166 w 214"/>
                    <a:gd name="T45" fmla="*/ 196 h 214"/>
                    <a:gd name="T46" fmla="*/ 182 w 214"/>
                    <a:gd name="T47" fmla="*/ 182 h 214"/>
                    <a:gd name="T48" fmla="*/ 194 w 214"/>
                    <a:gd name="T49" fmla="*/ 166 h 214"/>
                    <a:gd name="T50" fmla="*/ 204 w 214"/>
                    <a:gd name="T51" fmla="*/ 148 h 214"/>
                    <a:gd name="T52" fmla="*/ 212 w 214"/>
                    <a:gd name="T53" fmla="*/ 130 h 214"/>
                    <a:gd name="T54" fmla="*/ 214 w 214"/>
                    <a:gd name="T55" fmla="*/ 108 h 214"/>
                    <a:gd name="T56" fmla="*/ 214 w 214"/>
                    <a:gd name="T57" fmla="*/ 108 h 214"/>
                    <a:gd name="T58" fmla="*/ 212 w 214"/>
                    <a:gd name="T59" fmla="*/ 86 h 214"/>
                    <a:gd name="T60" fmla="*/ 204 w 214"/>
                    <a:gd name="T61" fmla="*/ 66 h 214"/>
                    <a:gd name="T62" fmla="*/ 194 w 214"/>
                    <a:gd name="T63" fmla="*/ 48 h 214"/>
                    <a:gd name="T64" fmla="*/ 182 w 214"/>
                    <a:gd name="T65" fmla="*/ 32 h 214"/>
                    <a:gd name="T66" fmla="*/ 166 w 214"/>
                    <a:gd name="T67" fmla="*/ 18 h 214"/>
                    <a:gd name="T68" fmla="*/ 148 w 214"/>
                    <a:gd name="T69" fmla="*/ 8 h 214"/>
                    <a:gd name="T70" fmla="*/ 128 w 214"/>
                    <a:gd name="T71" fmla="*/ 2 h 214"/>
                    <a:gd name="T72" fmla="*/ 106 w 214"/>
                    <a:gd name="T73" fmla="*/ 0 h 214"/>
                    <a:gd name="T74" fmla="*/ 106 w 214"/>
                    <a:gd name="T75" fmla="*/ 0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4" h="214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84" y="2"/>
                      </a:lnTo>
                      <a:lnTo>
                        <a:pt x="64" y="10"/>
                      </a:lnTo>
                      <a:lnTo>
                        <a:pt x="46" y="20"/>
                      </a:lnTo>
                      <a:lnTo>
                        <a:pt x="32" y="32"/>
                      </a:lnTo>
                      <a:lnTo>
                        <a:pt x="18" y="48"/>
                      </a:lnTo>
                      <a:lnTo>
                        <a:pt x="8" y="66"/>
                      </a:lnTo>
                      <a:lnTo>
                        <a:pt x="2" y="86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2" y="130"/>
                      </a:lnTo>
                      <a:lnTo>
                        <a:pt x="8" y="148"/>
                      </a:lnTo>
                      <a:lnTo>
                        <a:pt x="18" y="166"/>
                      </a:lnTo>
                      <a:lnTo>
                        <a:pt x="32" y="182"/>
                      </a:lnTo>
                      <a:lnTo>
                        <a:pt x="46" y="196"/>
                      </a:lnTo>
                      <a:lnTo>
                        <a:pt x="64" y="206"/>
                      </a:lnTo>
                      <a:lnTo>
                        <a:pt x="84" y="212"/>
                      </a:lnTo>
                      <a:lnTo>
                        <a:pt x="106" y="214"/>
                      </a:lnTo>
                      <a:lnTo>
                        <a:pt x="106" y="214"/>
                      </a:lnTo>
                      <a:lnTo>
                        <a:pt x="126" y="212"/>
                      </a:lnTo>
                      <a:lnTo>
                        <a:pt x="148" y="206"/>
                      </a:lnTo>
                      <a:lnTo>
                        <a:pt x="166" y="196"/>
                      </a:lnTo>
                      <a:lnTo>
                        <a:pt x="182" y="182"/>
                      </a:lnTo>
                      <a:lnTo>
                        <a:pt x="194" y="166"/>
                      </a:lnTo>
                      <a:lnTo>
                        <a:pt x="204" y="148"/>
                      </a:lnTo>
                      <a:lnTo>
                        <a:pt x="212" y="130"/>
                      </a:lnTo>
                      <a:lnTo>
                        <a:pt x="214" y="108"/>
                      </a:lnTo>
                      <a:lnTo>
                        <a:pt x="214" y="108"/>
                      </a:lnTo>
                      <a:lnTo>
                        <a:pt x="212" y="86"/>
                      </a:lnTo>
                      <a:lnTo>
                        <a:pt x="204" y="66"/>
                      </a:lnTo>
                      <a:lnTo>
                        <a:pt x="194" y="48"/>
                      </a:lnTo>
                      <a:lnTo>
                        <a:pt x="182" y="32"/>
                      </a:lnTo>
                      <a:lnTo>
                        <a:pt x="166" y="18"/>
                      </a:lnTo>
                      <a:lnTo>
                        <a:pt x="148" y="8"/>
                      </a:lnTo>
                      <a:lnTo>
                        <a:pt x="128" y="2"/>
                      </a:lnTo>
                      <a:lnTo>
                        <a:pt x="106" y="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8" name="Freeform 13"/>
                <p:cNvSpPr>
                  <a:spLocks/>
                </p:cNvSpPr>
                <p:nvPr/>
              </p:nvSpPr>
              <p:spPr bwMode="auto">
                <a:xfrm>
                  <a:off x="7611418" y="3914651"/>
                  <a:ext cx="368300" cy="368300"/>
                </a:xfrm>
                <a:custGeom>
                  <a:avLst/>
                  <a:gdLst>
                    <a:gd name="T0" fmla="*/ 174 w 232"/>
                    <a:gd name="T1" fmla="*/ 218 h 232"/>
                    <a:gd name="T2" fmla="*/ 174 w 232"/>
                    <a:gd name="T3" fmla="*/ 218 h 232"/>
                    <a:gd name="T4" fmla="*/ 184 w 232"/>
                    <a:gd name="T5" fmla="*/ 212 h 232"/>
                    <a:gd name="T6" fmla="*/ 192 w 232"/>
                    <a:gd name="T7" fmla="*/ 204 h 232"/>
                    <a:gd name="T8" fmla="*/ 208 w 232"/>
                    <a:gd name="T9" fmla="*/ 186 h 232"/>
                    <a:gd name="T10" fmla="*/ 220 w 232"/>
                    <a:gd name="T11" fmla="*/ 168 h 232"/>
                    <a:gd name="T12" fmla="*/ 228 w 232"/>
                    <a:gd name="T13" fmla="*/ 146 h 232"/>
                    <a:gd name="T14" fmla="*/ 232 w 232"/>
                    <a:gd name="T15" fmla="*/ 124 h 232"/>
                    <a:gd name="T16" fmla="*/ 232 w 232"/>
                    <a:gd name="T17" fmla="*/ 102 h 232"/>
                    <a:gd name="T18" fmla="*/ 226 w 232"/>
                    <a:gd name="T19" fmla="*/ 80 h 232"/>
                    <a:gd name="T20" fmla="*/ 222 w 232"/>
                    <a:gd name="T21" fmla="*/ 68 h 232"/>
                    <a:gd name="T22" fmla="*/ 218 w 232"/>
                    <a:gd name="T23" fmla="*/ 58 h 232"/>
                    <a:gd name="T24" fmla="*/ 218 w 232"/>
                    <a:gd name="T25" fmla="*/ 58 h 232"/>
                    <a:gd name="T26" fmla="*/ 210 w 232"/>
                    <a:gd name="T27" fmla="*/ 48 h 232"/>
                    <a:gd name="T28" fmla="*/ 204 w 232"/>
                    <a:gd name="T29" fmla="*/ 38 h 232"/>
                    <a:gd name="T30" fmla="*/ 186 w 232"/>
                    <a:gd name="T31" fmla="*/ 24 h 232"/>
                    <a:gd name="T32" fmla="*/ 166 w 232"/>
                    <a:gd name="T33" fmla="*/ 12 h 232"/>
                    <a:gd name="T34" fmla="*/ 146 w 232"/>
                    <a:gd name="T35" fmla="*/ 4 h 232"/>
                    <a:gd name="T36" fmla="*/ 124 w 232"/>
                    <a:gd name="T37" fmla="*/ 0 h 232"/>
                    <a:gd name="T38" fmla="*/ 100 w 232"/>
                    <a:gd name="T39" fmla="*/ 0 h 232"/>
                    <a:gd name="T40" fmla="*/ 78 w 232"/>
                    <a:gd name="T41" fmla="*/ 6 h 232"/>
                    <a:gd name="T42" fmla="*/ 66 w 232"/>
                    <a:gd name="T43" fmla="*/ 10 h 232"/>
                    <a:gd name="T44" fmla="*/ 56 w 232"/>
                    <a:gd name="T45" fmla="*/ 16 h 232"/>
                    <a:gd name="T46" fmla="*/ 56 w 232"/>
                    <a:gd name="T47" fmla="*/ 16 h 232"/>
                    <a:gd name="T48" fmla="*/ 46 w 232"/>
                    <a:gd name="T49" fmla="*/ 22 h 232"/>
                    <a:gd name="T50" fmla="*/ 38 w 232"/>
                    <a:gd name="T51" fmla="*/ 28 h 232"/>
                    <a:gd name="T52" fmla="*/ 22 w 232"/>
                    <a:gd name="T53" fmla="*/ 46 h 232"/>
                    <a:gd name="T54" fmla="*/ 10 w 232"/>
                    <a:gd name="T55" fmla="*/ 64 h 232"/>
                    <a:gd name="T56" fmla="*/ 4 w 232"/>
                    <a:gd name="T57" fmla="*/ 86 h 232"/>
                    <a:gd name="T58" fmla="*/ 0 w 232"/>
                    <a:gd name="T59" fmla="*/ 108 h 232"/>
                    <a:gd name="T60" fmla="*/ 0 w 232"/>
                    <a:gd name="T61" fmla="*/ 132 h 232"/>
                    <a:gd name="T62" fmla="*/ 6 w 232"/>
                    <a:gd name="T63" fmla="*/ 154 h 232"/>
                    <a:gd name="T64" fmla="*/ 10 w 232"/>
                    <a:gd name="T65" fmla="*/ 164 h 232"/>
                    <a:gd name="T66" fmla="*/ 14 w 232"/>
                    <a:gd name="T67" fmla="*/ 176 h 232"/>
                    <a:gd name="T68" fmla="*/ 14 w 232"/>
                    <a:gd name="T69" fmla="*/ 176 h 232"/>
                    <a:gd name="T70" fmla="*/ 22 w 232"/>
                    <a:gd name="T71" fmla="*/ 186 h 232"/>
                    <a:gd name="T72" fmla="*/ 28 w 232"/>
                    <a:gd name="T73" fmla="*/ 194 h 232"/>
                    <a:gd name="T74" fmla="*/ 46 w 232"/>
                    <a:gd name="T75" fmla="*/ 210 h 232"/>
                    <a:gd name="T76" fmla="*/ 64 w 232"/>
                    <a:gd name="T77" fmla="*/ 220 h 232"/>
                    <a:gd name="T78" fmla="*/ 86 w 232"/>
                    <a:gd name="T79" fmla="*/ 228 h 232"/>
                    <a:gd name="T80" fmla="*/ 108 w 232"/>
                    <a:gd name="T81" fmla="*/ 232 h 232"/>
                    <a:gd name="T82" fmla="*/ 130 w 232"/>
                    <a:gd name="T83" fmla="*/ 232 h 232"/>
                    <a:gd name="T84" fmla="*/ 152 w 232"/>
                    <a:gd name="T85" fmla="*/ 228 h 232"/>
                    <a:gd name="T86" fmla="*/ 162 w 232"/>
                    <a:gd name="T87" fmla="*/ 222 h 232"/>
                    <a:gd name="T88" fmla="*/ 174 w 232"/>
                    <a:gd name="T89" fmla="*/ 218 h 232"/>
                    <a:gd name="T90" fmla="*/ 174 w 232"/>
                    <a:gd name="T91" fmla="*/ 218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32" h="232">
                      <a:moveTo>
                        <a:pt x="174" y="218"/>
                      </a:moveTo>
                      <a:lnTo>
                        <a:pt x="174" y="218"/>
                      </a:lnTo>
                      <a:lnTo>
                        <a:pt x="184" y="212"/>
                      </a:lnTo>
                      <a:lnTo>
                        <a:pt x="192" y="204"/>
                      </a:lnTo>
                      <a:lnTo>
                        <a:pt x="208" y="186"/>
                      </a:lnTo>
                      <a:lnTo>
                        <a:pt x="220" y="168"/>
                      </a:lnTo>
                      <a:lnTo>
                        <a:pt x="228" y="146"/>
                      </a:lnTo>
                      <a:lnTo>
                        <a:pt x="232" y="124"/>
                      </a:lnTo>
                      <a:lnTo>
                        <a:pt x="232" y="102"/>
                      </a:lnTo>
                      <a:lnTo>
                        <a:pt x="226" y="80"/>
                      </a:lnTo>
                      <a:lnTo>
                        <a:pt x="222" y="68"/>
                      </a:lnTo>
                      <a:lnTo>
                        <a:pt x="218" y="58"/>
                      </a:lnTo>
                      <a:lnTo>
                        <a:pt x="218" y="58"/>
                      </a:lnTo>
                      <a:lnTo>
                        <a:pt x="210" y="48"/>
                      </a:lnTo>
                      <a:lnTo>
                        <a:pt x="204" y="38"/>
                      </a:lnTo>
                      <a:lnTo>
                        <a:pt x="186" y="24"/>
                      </a:lnTo>
                      <a:lnTo>
                        <a:pt x="166" y="12"/>
                      </a:lnTo>
                      <a:lnTo>
                        <a:pt x="146" y="4"/>
                      </a:lnTo>
                      <a:lnTo>
                        <a:pt x="124" y="0"/>
                      </a:lnTo>
                      <a:lnTo>
                        <a:pt x="100" y="0"/>
                      </a:lnTo>
                      <a:lnTo>
                        <a:pt x="78" y="6"/>
                      </a:lnTo>
                      <a:lnTo>
                        <a:pt x="66" y="10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46" y="22"/>
                      </a:lnTo>
                      <a:lnTo>
                        <a:pt x="38" y="28"/>
                      </a:lnTo>
                      <a:lnTo>
                        <a:pt x="22" y="46"/>
                      </a:lnTo>
                      <a:lnTo>
                        <a:pt x="10" y="64"/>
                      </a:lnTo>
                      <a:lnTo>
                        <a:pt x="4" y="86"/>
                      </a:lnTo>
                      <a:lnTo>
                        <a:pt x="0" y="108"/>
                      </a:lnTo>
                      <a:lnTo>
                        <a:pt x="0" y="132"/>
                      </a:lnTo>
                      <a:lnTo>
                        <a:pt x="6" y="154"/>
                      </a:lnTo>
                      <a:lnTo>
                        <a:pt x="10" y="164"/>
                      </a:lnTo>
                      <a:lnTo>
                        <a:pt x="14" y="176"/>
                      </a:lnTo>
                      <a:lnTo>
                        <a:pt x="14" y="176"/>
                      </a:lnTo>
                      <a:lnTo>
                        <a:pt x="22" y="186"/>
                      </a:lnTo>
                      <a:lnTo>
                        <a:pt x="28" y="194"/>
                      </a:lnTo>
                      <a:lnTo>
                        <a:pt x="46" y="210"/>
                      </a:lnTo>
                      <a:lnTo>
                        <a:pt x="64" y="220"/>
                      </a:lnTo>
                      <a:lnTo>
                        <a:pt x="86" y="228"/>
                      </a:lnTo>
                      <a:lnTo>
                        <a:pt x="108" y="232"/>
                      </a:lnTo>
                      <a:lnTo>
                        <a:pt x="130" y="232"/>
                      </a:lnTo>
                      <a:lnTo>
                        <a:pt x="152" y="228"/>
                      </a:lnTo>
                      <a:lnTo>
                        <a:pt x="162" y="222"/>
                      </a:lnTo>
                      <a:lnTo>
                        <a:pt x="174" y="218"/>
                      </a:lnTo>
                      <a:lnTo>
                        <a:pt x="174" y="2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209" name="Freeform 14"/>
                <p:cNvSpPr>
                  <a:spLocks/>
                </p:cNvSpPr>
                <p:nvPr/>
              </p:nvSpPr>
              <p:spPr bwMode="auto">
                <a:xfrm>
                  <a:off x="7106593" y="3409826"/>
                  <a:ext cx="396875" cy="400050"/>
                </a:xfrm>
                <a:custGeom>
                  <a:avLst/>
                  <a:gdLst>
                    <a:gd name="T0" fmla="*/ 62 w 250"/>
                    <a:gd name="T1" fmla="*/ 236 h 252"/>
                    <a:gd name="T2" fmla="*/ 62 w 250"/>
                    <a:gd name="T3" fmla="*/ 236 h 252"/>
                    <a:gd name="T4" fmla="*/ 74 w 250"/>
                    <a:gd name="T5" fmla="*/ 242 h 252"/>
                    <a:gd name="T6" fmla="*/ 84 w 250"/>
                    <a:gd name="T7" fmla="*/ 246 h 252"/>
                    <a:gd name="T8" fmla="*/ 96 w 250"/>
                    <a:gd name="T9" fmla="*/ 250 h 252"/>
                    <a:gd name="T10" fmla="*/ 108 w 250"/>
                    <a:gd name="T11" fmla="*/ 252 h 252"/>
                    <a:gd name="T12" fmla="*/ 120 w 250"/>
                    <a:gd name="T13" fmla="*/ 252 h 252"/>
                    <a:gd name="T14" fmla="*/ 134 w 250"/>
                    <a:gd name="T15" fmla="*/ 252 h 252"/>
                    <a:gd name="T16" fmla="*/ 146 w 250"/>
                    <a:gd name="T17" fmla="*/ 250 h 252"/>
                    <a:gd name="T18" fmla="*/ 158 w 250"/>
                    <a:gd name="T19" fmla="*/ 248 h 252"/>
                    <a:gd name="T20" fmla="*/ 158 w 250"/>
                    <a:gd name="T21" fmla="*/ 248 h 252"/>
                    <a:gd name="T22" fmla="*/ 170 w 250"/>
                    <a:gd name="T23" fmla="*/ 244 h 252"/>
                    <a:gd name="T24" fmla="*/ 182 w 250"/>
                    <a:gd name="T25" fmla="*/ 238 h 252"/>
                    <a:gd name="T26" fmla="*/ 192 w 250"/>
                    <a:gd name="T27" fmla="*/ 234 h 252"/>
                    <a:gd name="T28" fmla="*/ 202 w 250"/>
                    <a:gd name="T29" fmla="*/ 226 h 252"/>
                    <a:gd name="T30" fmla="*/ 212 w 250"/>
                    <a:gd name="T31" fmla="*/ 218 h 252"/>
                    <a:gd name="T32" fmla="*/ 220 w 250"/>
                    <a:gd name="T33" fmla="*/ 210 h 252"/>
                    <a:gd name="T34" fmla="*/ 228 w 250"/>
                    <a:gd name="T35" fmla="*/ 200 h 252"/>
                    <a:gd name="T36" fmla="*/ 234 w 250"/>
                    <a:gd name="T37" fmla="*/ 190 h 252"/>
                    <a:gd name="T38" fmla="*/ 234 w 250"/>
                    <a:gd name="T39" fmla="*/ 190 h 252"/>
                    <a:gd name="T40" fmla="*/ 240 w 250"/>
                    <a:gd name="T41" fmla="*/ 178 h 252"/>
                    <a:gd name="T42" fmla="*/ 244 w 250"/>
                    <a:gd name="T43" fmla="*/ 166 h 252"/>
                    <a:gd name="T44" fmla="*/ 248 w 250"/>
                    <a:gd name="T45" fmla="*/ 154 h 252"/>
                    <a:gd name="T46" fmla="*/ 250 w 250"/>
                    <a:gd name="T47" fmla="*/ 142 h 252"/>
                    <a:gd name="T48" fmla="*/ 250 w 250"/>
                    <a:gd name="T49" fmla="*/ 118 h 252"/>
                    <a:gd name="T50" fmla="*/ 246 w 250"/>
                    <a:gd name="T51" fmla="*/ 94 h 252"/>
                    <a:gd name="T52" fmla="*/ 238 w 250"/>
                    <a:gd name="T53" fmla="*/ 70 h 252"/>
                    <a:gd name="T54" fmla="*/ 226 w 250"/>
                    <a:gd name="T55" fmla="*/ 50 h 252"/>
                    <a:gd name="T56" fmla="*/ 218 w 250"/>
                    <a:gd name="T57" fmla="*/ 40 h 252"/>
                    <a:gd name="T58" fmla="*/ 210 w 250"/>
                    <a:gd name="T59" fmla="*/ 30 h 252"/>
                    <a:gd name="T60" fmla="*/ 200 w 250"/>
                    <a:gd name="T61" fmla="*/ 24 h 252"/>
                    <a:gd name="T62" fmla="*/ 190 w 250"/>
                    <a:gd name="T63" fmla="*/ 16 h 252"/>
                    <a:gd name="T64" fmla="*/ 190 w 250"/>
                    <a:gd name="T65" fmla="*/ 16 h 252"/>
                    <a:gd name="T66" fmla="*/ 178 w 250"/>
                    <a:gd name="T67" fmla="*/ 10 h 252"/>
                    <a:gd name="T68" fmla="*/ 166 w 250"/>
                    <a:gd name="T69" fmla="*/ 6 h 252"/>
                    <a:gd name="T70" fmla="*/ 154 w 250"/>
                    <a:gd name="T71" fmla="*/ 2 h 252"/>
                    <a:gd name="T72" fmla="*/ 142 w 250"/>
                    <a:gd name="T73" fmla="*/ 0 h 252"/>
                    <a:gd name="T74" fmla="*/ 128 w 250"/>
                    <a:gd name="T75" fmla="*/ 0 h 252"/>
                    <a:gd name="T76" fmla="*/ 116 w 250"/>
                    <a:gd name="T77" fmla="*/ 0 h 252"/>
                    <a:gd name="T78" fmla="*/ 92 w 250"/>
                    <a:gd name="T79" fmla="*/ 4 h 252"/>
                    <a:gd name="T80" fmla="*/ 70 w 250"/>
                    <a:gd name="T81" fmla="*/ 12 h 252"/>
                    <a:gd name="T82" fmla="*/ 58 w 250"/>
                    <a:gd name="T83" fmla="*/ 18 h 252"/>
                    <a:gd name="T84" fmla="*/ 48 w 250"/>
                    <a:gd name="T85" fmla="*/ 24 h 252"/>
                    <a:gd name="T86" fmla="*/ 38 w 250"/>
                    <a:gd name="T87" fmla="*/ 32 h 252"/>
                    <a:gd name="T88" fmla="*/ 30 w 250"/>
                    <a:gd name="T89" fmla="*/ 42 h 252"/>
                    <a:gd name="T90" fmla="*/ 22 w 250"/>
                    <a:gd name="T91" fmla="*/ 52 h 252"/>
                    <a:gd name="T92" fmla="*/ 14 w 250"/>
                    <a:gd name="T93" fmla="*/ 62 h 252"/>
                    <a:gd name="T94" fmla="*/ 14 w 250"/>
                    <a:gd name="T95" fmla="*/ 62 h 252"/>
                    <a:gd name="T96" fmla="*/ 8 w 250"/>
                    <a:gd name="T97" fmla="*/ 74 h 252"/>
                    <a:gd name="T98" fmla="*/ 4 w 250"/>
                    <a:gd name="T99" fmla="*/ 86 h 252"/>
                    <a:gd name="T100" fmla="*/ 2 w 250"/>
                    <a:gd name="T101" fmla="*/ 98 h 252"/>
                    <a:gd name="T102" fmla="*/ 0 w 250"/>
                    <a:gd name="T103" fmla="*/ 110 h 252"/>
                    <a:gd name="T104" fmla="*/ 0 w 250"/>
                    <a:gd name="T105" fmla="*/ 134 h 252"/>
                    <a:gd name="T106" fmla="*/ 4 w 250"/>
                    <a:gd name="T107" fmla="*/ 158 h 252"/>
                    <a:gd name="T108" fmla="*/ 12 w 250"/>
                    <a:gd name="T109" fmla="*/ 182 h 252"/>
                    <a:gd name="T110" fmla="*/ 24 w 250"/>
                    <a:gd name="T111" fmla="*/ 202 h 252"/>
                    <a:gd name="T112" fmla="*/ 32 w 250"/>
                    <a:gd name="T113" fmla="*/ 212 h 252"/>
                    <a:gd name="T114" fmla="*/ 42 w 250"/>
                    <a:gd name="T115" fmla="*/ 220 h 252"/>
                    <a:gd name="T116" fmla="*/ 52 w 250"/>
                    <a:gd name="T117" fmla="*/ 228 h 252"/>
                    <a:gd name="T118" fmla="*/ 62 w 250"/>
                    <a:gd name="T119" fmla="*/ 236 h 252"/>
                    <a:gd name="T120" fmla="*/ 62 w 250"/>
                    <a:gd name="T121" fmla="*/ 236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50" h="252">
                      <a:moveTo>
                        <a:pt x="62" y="236"/>
                      </a:moveTo>
                      <a:lnTo>
                        <a:pt x="62" y="236"/>
                      </a:lnTo>
                      <a:lnTo>
                        <a:pt x="74" y="242"/>
                      </a:lnTo>
                      <a:lnTo>
                        <a:pt x="84" y="246"/>
                      </a:lnTo>
                      <a:lnTo>
                        <a:pt x="96" y="250"/>
                      </a:lnTo>
                      <a:lnTo>
                        <a:pt x="108" y="252"/>
                      </a:lnTo>
                      <a:lnTo>
                        <a:pt x="120" y="252"/>
                      </a:lnTo>
                      <a:lnTo>
                        <a:pt x="134" y="252"/>
                      </a:lnTo>
                      <a:lnTo>
                        <a:pt x="146" y="250"/>
                      </a:lnTo>
                      <a:lnTo>
                        <a:pt x="158" y="248"/>
                      </a:lnTo>
                      <a:lnTo>
                        <a:pt x="158" y="248"/>
                      </a:lnTo>
                      <a:lnTo>
                        <a:pt x="170" y="244"/>
                      </a:lnTo>
                      <a:lnTo>
                        <a:pt x="182" y="238"/>
                      </a:lnTo>
                      <a:lnTo>
                        <a:pt x="192" y="234"/>
                      </a:lnTo>
                      <a:lnTo>
                        <a:pt x="202" y="226"/>
                      </a:lnTo>
                      <a:lnTo>
                        <a:pt x="212" y="218"/>
                      </a:lnTo>
                      <a:lnTo>
                        <a:pt x="220" y="210"/>
                      </a:lnTo>
                      <a:lnTo>
                        <a:pt x="228" y="200"/>
                      </a:lnTo>
                      <a:lnTo>
                        <a:pt x="234" y="190"/>
                      </a:lnTo>
                      <a:lnTo>
                        <a:pt x="234" y="190"/>
                      </a:lnTo>
                      <a:lnTo>
                        <a:pt x="240" y="178"/>
                      </a:lnTo>
                      <a:lnTo>
                        <a:pt x="244" y="166"/>
                      </a:lnTo>
                      <a:lnTo>
                        <a:pt x="248" y="154"/>
                      </a:lnTo>
                      <a:lnTo>
                        <a:pt x="250" y="142"/>
                      </a:lnTo>
                      <a:lnTo>
                        <a:pt x="250" y="118"/>
                      </a:lnTo>
                      <a:lnTo>
                        <a:pt x="246" y="94"/>
                      </a:lnTo>
                      <a:lnTo>
                        <a:pt x="238" y="70"/>
                      </a:lnTo>
                      <a:lnTo>
                        <a:pt x="226" y="50"/>
                      </a:lnTo>
                      <a:lnTo>
                        <a:pt x="218" y="40"/>
                      </a:lnTo>
                      <a:lnTo>
                        <a:pt x="210" y="30"/>
                      </a:lnTo>
                      <a:lnTo>
                        <a:pt x="200" y="24"/>
                      </a:lnTo>
                      <a:lnTo>
                        <a:pt x="190" y="16"/>
                      </a:lnTo>
                      <a:lnTo>
                        <a:pt x="190" y="16"/>
                      </a:lnTo>
                      <a:lnTo>
                        <a:pt x="178" y="10"/>
                      </a:lnTo>
                      <a:lnTo>
                        <a:pt x="166" y="6"/>
                      </a:lnTo>
                      <a:lnTo>
                        <a:pt x="154" y="2"/>
                      </a:lnTo>
                      <a:lnTo>
                        <a:pt x="142" y="0"/>
                      </a:lnTo>
                      <a:lnTo>
                        <a:pt x="128" y="0"/>
                      </a:lnTo>
                      <a:lnTo>
                        <a:pt x="116" y="0"/>
                      </a:lnTo>
                      <a:lnTo>
                        <a:pt x="92" y="4"/>
                      </a:lnTo>
                      <a:lnTo>
                        <a:pt x="70" y="12"/>
                      </a:lnTo>
                      <a:lnTo>
                        <a:pt x="58" y="18"/>
                      </a:lnTo>
                      <a:lnTo>
                        <a:pt x="48" y="24"/>
                      </a:lnTo>
                      <a:lnTo>
                        <a:pt x="38" y="32"/>
                      </a:lnTo>
                      <a:lnTo>
                        <a:pt x="30" y="42"/>
                      </a:lnTo>
                      <a:lnTo>
                        <a:pt x="22" y="52"/>
                      </a:lnTo>
                      <a:lnTo>
                        <a:pt x="14" y="62"/>
                      </a:lnTo>
                      <a:lnTo>
                        <a:pt x="14" y="62"/>
                      </a:lnTo>
                      <a:lnTo>
                        <a:pt x="8" y="74"/>
                      </a:lnTo>
                      <a:lnTo>
                        <a:pt x="4" y="86"/>
                      </a:lnTo>
                      <a:lnTo>
                        <a:pt x="2" y="98"/>
                      </a:lnTo>
                      <a:lnTo>
                        <a:pt x="0" y="110"/>
                      </a:lnTo>
                      <a:lnTo>
                        <a:pt x="0" y="134"/>
                      </a:lnTo>
                      <a:lnTo>
                        <a:pt x="4" y="158"/>
                      </a:lnTo>
                      <a:lnTo>
                        <a:pt x="12" y="182"/>
                      </a:lnTo>
                      <a:lnTo>
                        <a:pt x="24" y="202"/>
                      </a:lnTo>
                      <a:lnTo>
                        <a:pt x="32" y="212"/>
                      </a:lnTo>
                      <a:lnTo>
                        <a:pt x="42" y="220"/>
                      </a:lnTo>
                      <a:lnTo>
                        <a:pt x="52" y="228"/>
                      </a:lnTo>
                      <a:lnTo>
                        <a:pt x="62" y="236"/>
                      </a:lnTo>
                      <a:lnTo>
                        <a:pt x="62" y="2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23" name="Groupe 122"/>
            <p:cNvGrpSpPr/>
            <p:nvPr/>
          </p:nvGrpSpPr>
          <p:grpSpPr>
            <a:xfrm>
              <a:off x="35496" y="3027176"/>
              <a:ext cx="1755523" cy="910531"/>
              <a:chOff x="251520" y="3097732"/>
              <a:chExt cx="2511523" cy="1285113"/>
            </a:xfrm>
          </p:grpSpPr>
          <p:grpSp>
            <p:nvGrpSpPr>
              <p:cNvPr id="180" name="Groupe 179"/>
              <p:cNvGrpSpPr/>
              <p:nvPr/>
            </p:nvGrpSpPr>
            <p:grpSpPr>
              <a:xfrm>
                <a:off x="251520" y="3097732"/>
                <a:ext cx="2511523" cy="1285113"/>
                <a:chOff x="2322266" y="15828"/>
                <a:chExt cx="6964241" cy="3563504"/>
              </a:xfrm>
            </p:grpSpPr>
            <p:sp>
              <p:nvSpPr>
                <p:cNvPr id="192" name="Espace réservé du numéro de diapositive 2"/>
                <p:cNvSpPr txBox="1">
                  <a:spLocks/>
                </p:cNvSpPr>
                <p:nvPr/>
              </p:nvSpPr>
              <p:spPr bwMode="auto">
                <a:xfrm>
                  <a:off x="7306318" y="356858"/>
                  <a:ext cx="1509902" cy="6328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fr-FR" sz="3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3" name="Espace réservé du numéro de diapositive 2"/>
                <p:cNvSpPr txBox="1">
                  <a:spLocks/>
                </p:cNvSpPr>
                <p:nvPr/>
              </p:nvSpPr>
              <p:spPr bwMode="auto">
                <a:xfrm>
                  <a:off x="8240491" y="125298"/>
                  <a:ext cx="899279" cy="2743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fld id="{078C740E-57AB-EF4B-A026-2C8D82FCC756}" type="slidenum">
                    <a:rPr lang="en-US" altLang="fr-FR" sz="600">
                      <a:solidFill>
                        <a:srgbClr val="FFFFFF"/>
                      </a:solidFill>
                      <a:latin typeface="Calibri" charset="0"/>
                    </a:rPr>
                    <a:pPr algn="ctr" defTabSz="914278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t>22</a:t>
                  </a:fld>
                  <a:endParaRPr lang="en-US" altLang="fr-FR" sz="600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pic>
              <p:nvPicPr>
                <p:cNvPr id="194" name="Image 193">
                  <a:extLst>
                    <a:ext uri="{FF2B5EF4-FFF2-40B4-BE49-F238E27FC236}">
                      <a16:creationId xmlns:a16="http://schemas.microsoft.com/office/drawing/2014/main" xmlns="" id="{24DC2217-AC65-41BA-8AE2-8D8E2E1B56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322266" y="15828"/>
                  <a:ext cx="6858000" cy="3563504"/>
                </a:xfrm>
                <a:prstGeom prst="rect">
                  <a:avLst/>
                </a:prstGeom>
              </p:spPr>
            </p:pic>
            <p:pic>
              <p:nvPicPr>
                <p:cNvPr id="195" name="Image 194">
                  <a:extLst>
                    <a:ext uri="{FF2B5EF4-FFF2-40B4-BE49-F238E27FC236}">
                      <a16:creationId xmlns:a16="http://schemas.microsoft.com/office/drawing/2014/main" xmlns="" id="{E13E7B57-92E9-448B-838A-0811743E65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36028" y="317050"/>
                  <a:ext cx="2450479" cy="2349000"/>
                </a:xfrm>
                <a:prstGeom prst="rect">
                  <a:avLst/>
                </a:prstGeom>
              </p:spPr>
            </p:pic>
            <p:pic>
              <p:nvPicPr>
                <p:cNvPr id="196" name="Image 195">
                  <a:extLst>
                    <a:ext uri="{FF2B5EF4-FFF2-40B4-BE49-F238E27FC236}">
                      <a16:creationId xmlns:a16="http://schemas.microsoft.com/office/drawing/2014/main" xmlns="" id="{1802F8DD-8921-4BD4-A01C-61DFDBBA6D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2266" y="2750438"/>
                  <a:ext cx="3194755" cy="821992"/>
                </a:xfrm>
                <a:prstGeom prst="rect">
                  <a:avLst/>
                </a:prstGeom>
              </p:spPr>
            </p:pic>
            <p:pic>
              <p:nvPicPr>
                <p:cNvPr id="197" name="Image 196">
                  <a:extLst>
                    <a:ext uri="{FF2B5EF4-FFF2-40B4-BE49-F238E27FC236}">
                      <a16:creationId xmlns:a16="http://schemas.microsoft.com/office/drawing/2014/main" xmlns="" id="{38408988-0022-4499-AB64-BA954FA7D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clrChange>
                    <a:clrFrom>
                      <a:srgbClr val="F0F0F0"/>
                    </a:clrFrom>
                    <a:clrTo>
                      <a:srgbClr val="F0F0F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2266" y="1437812"/>
                  <a:ext cx="2524505" cy="1112954"/>
                </a:xfrm>
                <a:prstGeom prst="rect">
                  <a:avLst/>
                </a:prstGeom>
              </p:spPr>
            </p:pic>
          </p:grpSp>
          <p:grpSp>
            <p:nvGrpSpPr>
              <p:cNvPr id="181" name="Group 33"/>
              <p:cNvGrpSpPr/>
              <p:nvPr/>
            </p:nvGrpSpPr>
            <p:grpSpPr>
              <a:xfrm>
                <a:off x="323528" y="3147814"/>
                <a:ext cx="378571" cy="197180"/>
                <a:chOff x="2207568" y="3212976"/>
                <a:chExt cx="5937250" cy="3092450"/>
              </a:xfrm>
              <a:solidFill>
                <a:sysClr val="window" lastClr="FFFFFF"/>
              </a:solidFill>
            </p:grpSpPr>
            <p:sp>
              <p:nvSpPr>
                <p:cNvPr id="182" name="Freeform 5"/>
                <p:cNvSpPr>
                  <a:spLocks/>
                </p:cNvSpPr>
                <p:nvPr/>
              </p:nvSpPr>
              <p:spPr bwMode="auto">
                <a:xfrm>
                  <a:off x="2207568" y="3921001"/>
                  <a:ext cx="2155825" cy="1682750"/>
                </a:xfrm>
                <a:custGeom>
                  <a:avLst/>
                  <a:gdLst>
                    <a:gd name="T0" fmla="*/ 272 w 1358"/>
                    <a:gd name="T1" fmla="*/ 0 h 1060"/>
                    <a:gd name="T2" fmla="*/ 240 w 1358"/>
                    <a:gd name="T3" fmla="*/ 2 h 1060"/>
                    <a:gd name="T4" fmla="*/ 184 w 1358"/>
                    <a:gd name="T5" fmla="*/ 14 h 1060"/>
                    <a:gd name="T6" fmla="*/ 134 w 1358"/>
                    <a:gd name="T7" fmla="*/ 36 h 1060"/>
                    <a:gd name="T8" fmla="*/ 90 w 1358"/>
                    <a:gd name="T9" fmla="*/ 64 h 1060"/>
                    <a:gd name="T10" fmla="*/ 56 w 1358"/>
                    <a:gd name="T11" fmla="*/ 102 h 1060"/>
                    <a:gd name="T12" fmla="*/ 28 w 1358"/>
                    <a:gd name="T13" fmla="*/ 144 h 1060"/>
                    <a:gd name="T14" fmla="*/ 10 w 1358"/>
                    <a:gd name="T15" fmla="*/ 188 h 1060"/>
                    <a:gd name="T16" fmla="*/ 0 w 1358"/>
                    <a:gd name="T17" fmla="*/ 236 h 1060"/>
                    <a:gd name="T18" fmla="*/ 0 w 1358"/>
                    <a:gd name="T19" fmla="*/ 986 h 1060"/>
                    <a:gd name="T20" fmla="*/ 2 w 1358"/>
                    <a:gd name="T21" fmla="*/ 1000 h 1060"/>
                    <a:gd name="T22" fmla="*/ 12 w 1358"/>
                    <a:gd name="T23" fmla="*/ 1028 h 1060"/>
                    <a:gd name="T24" fmla="*/ 32 w 1358"/>
                    <a:gd name="T25" fmla="*/ 1046 h 1060"/>
                    <a:gd name="T26" fmla="*/ 58 w 1358"/>
                    <a:gd name="T27" fmla="*/ 1058 h 1060"/>
                    <a:gd name="T28" fmla="*/ 104 w 1358"/>
                    <a:gd name="T29" fmla="*/ 1060 h 1060"/>
                    <a:gd name="T30" fmla="*/ 118 w 1358"/>
                    <a:gd name="T31" fmla="*/ 1058 h 1060"/>
                    <a:gd name="T32" fmla="*/ 144 w 1358"/>
                    <a:gd name="T33" fmla="*/ 1048 h 1060"/>
                    <a:gd name="T34" fmla="*/ 164 w 1358"/>
                    <a:gd name="T35" fmla="*/ 1028 h 1060"/>
                    <a:gd name="T36" fmla="*/ 176 w 1358"/>
                    <a:gd name="T37" fmla="*/ 1002 h 1060"/>
                    <a:gd name="T38" fmla="*/ 176 w 1358"/>
                    <a:gd name="T39" fmla="*/ 294 h 1060"/>
                    <a:gd name="T40" fmla="*/ 178 w 1358"/>
                    <a:gd name="T41" fmla="*/ 280 h 1060"/>
                    <a:gd name="T42" fmla="*/ 184 w 1358"/>
                    <a:gd name="T43" fmla="*/ 252 h 1060"/>
                    <a:gd name="T44" fmla="*/ 194 w 1358"/>
                    <a:gd name="T45" fmla="*/ 230 h 1060"/>
                    <a:gd name="T46" fmla="*/ 210 w 1358"/>
                    <a:gd name="T47" fmla="*/ 210 h 1060"/>
                    <a:gd name="T48" fmla="*/ 238 w 1358"/>
                    <a:gd name="T49" fmla="*/ 188 h 1060"/>
                    <a:gd name="T50" fmla="*/ 278 w 1358"/>
                    <a:gd name="T51" fmla="*/ 172 h 1060"/>
                    <a:gd name="T52" fmla="*/ 590 w 1358"/>
                    <a:gd name="T53" fmla="*/ 170 h 1060"/>
                    <a:gd name="T54" fmla="*/ 590 w 1358"/>
                    <a:gd name="T55" fmla="*/ 986 h 1060"/>
                    <a:gd name="T56" fmla="*/ 596 w 1358"/>
                    <a:gd name="T57" fmla="*/ 1014 h 1060"/>
                    <a:gd name="T58" fmla="*/ 612 w 1358"/>
                    <a:gd name="T59" fmla="*/ 1038 h 1060"/>
                    <a:gd name="T60" fmla="*/ 634 w 1358"/>
                    <a:gd name="T61" fmla="*/ 1054 h 1060"/>
                    <a:gd name="T62" fmla="*/ 664 w 1358"/>
                    <a:gd name="T63" fmla="*/ 1060 h 1060"/>
                    <a:gd name="T64" fmla="*/ 694 w 1358"/>
                    <a:gd name="T65" fmla="*/ 1060 h 1060"/>
                    <a:gd name="T66" fmla="*/ 722 w 1358"/>
                    <a:gd name="T67" fmla="*/ 1054 h 1060"/>
                    <a:gd name="T68" fmla="*/ 746 w 1358"/>
                    <a:gd name="T69" fmla="*/ 1038 h 1060"/>
                    <a:gd name="T70" fmla="*/ 762 w 1358"/>
                    <a:gd name="T71" fmla="*/ 1014 h 1060"/>
                    <a:gd name="T72" fmla="*/ 768 w 1358"/>
                    <a:gd name="T73" fmla="*/ 986 h 1060"/>
                    <a:gd name="T74" fmla="*/ 1060 w 1358"/>
                    <a:gd name="T75" fmla="*/ 170 h 1060"/>
                    <a:gd name="T76" fmla="*/ 1078 w 1358"/>
                    <a:gd name="T77" fmla="*/ 172 h 1060"/>
                    <a:gd name="T78" fmla="*/ 1120 w 1358"/>
                    <a:gd name="T79" fmla="*/ 188 h 1060"/>
                    <a:gd name="T80" fmla="*/ 1156 w 1358"/>
                    <a:gd name="T81" fmla="*/ 220 h 1060"/>
                    <a:gd name="T82" fmla="*/ 1168 w 1358"/>
                    <a:gd name="T83" fmla="*/ 240 h 1060"/>
                    <a:gd name="T84" fmla="*/ 1178 w 1358"/>
                    <a:gd name="T85" fmla="*/ 266 h 1060"/>
                    <a:gd name="T86" fmla="*/ 1180 w 1358"/>
                    <a:gd name="T87" fmla="*/ 294 h 1060"/>
                    <a:gd name="T88" fmla="*/ 1180 w 1358"/>
                    <a:gd name="T89" fmla="*/ 986 h 1060"/>
                    <a:gd name="T90" fmla="*/ 1186 w 1358"/>
                    <a:gd name="T91" fmla="*/ 1014 h 1060"/>
                    <a:gd name="T92" fmla="*/ 1202 w 1358"/>
                    <a:gd name="T93" fmla="*/ 1038 h 1060"/>
                    <a:gd name="T94" fmla="*/ 1226 w 1358"/>
                    <a:gd name="T95" fmla="*/ 1054 h 1060"/>
                    <a:gd name="T96" fmla="*/ 1254 w 1358"/>
                    <a:gd name="T97" fmla="*/ 1060 h 1060"/>
                    <a:gd name="T98" fmla="*/ 1284 w 1358"/>
                    <a:gd name="T99" fmla="*/ 1060 h 1060"/>
                    <a:gd name="T100" fmla="*/ 1314 w 1358"/>
                    <a:gd name="T101" fmla="*/ 1054 h 1060"/>
                    <a:gd name="T102" fmla="*/ 1336 w 1358"/>
                    <a:gd name="T103" fmla="*/ 1038 h 1060"/>
                    <a:gd name="T104" fmla="*/ 1352 w 1358"/>
                    <a:gd name="T105" fmla="*/ 1014 h 1060"/>
                    <a:gd name="T106" fmla="*/ 1358 w 1358"/>
                    <a:gd name="T107" fmla="*/ 986 h 1060"/>
                    <a:gd name="T108" fmla="*/ 1358 w 1358"/>
                    <a:gd name="T109" fmla="*/ 260 h 1060"/>
                    <a:gd name="T110" fmla="*/ 1354 w 1358"/>
                    <a:gd name="T111" fmla="*/ 212 h 1060"/>
                    <a:gd name="T112" fmla="*/ 1340 w 1358"/>
                    <a:gd name="T113" fmla="*/ 166 h 1060"/>
                    <a:gd name="T114" fmla="*/ 1316 w 1358"/>
                    <a:gd name="T115" fmla="*/ 122 h 1060"/>
                    <a:gd name="T116" fmla="*/ 1286 w 1358"/>
                    <a:gd name="T117" fmla="*/ 82 h 1060"/>
                    <a:gd name="T118" fmla="*/ 1246 w 1358"/>
                    <a:gd name="T119" fmla="*/ 50 h 1060"/>
                    <a:gd name="T120" fmla="*/ 1200 w 1358"/>
                    <a:gd name="T121" fmla="*/ 24 h 1060"/>
                    <a:gd name="T122" fmla="*/ 1146 w 1358"/>
                    <a:gd name="T123" fmla="*/ 6 h 1060"/>
                    <a:gd name="T124" fmla="*/ 1086 w 1358"/>
                    <a:gd name="T125" fmla="*/ 0 h 1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58" h="1060">
                      <a:moveTo>
                        <a:pt x="1086" y="0"/>
                      </a:moveTo>
                      <a:lnTo>
                        <a:pt x="272" y="0"/>
                      </a:lnTo>
                      <a:lnTo>
                        <a:pt x="272" y="0"/>
                      </a:lnTo>
                      <a:lnTo>
                        <a:pt x="240" y="2"/>
                      </a:lnTo>
                      <a:lnTo>
                        <a:pt x="212" y="6"/>
                      </a:lnTo>
                      <a:lnTo>
                        <a:pt x="184" y="14"/>
                      </a:lnTo>
                      <a:lnTo>
                        <a:pt x="158" y="24"/>
                      </a:lnTo>
                      <a:lnTo>
                        <a:pt x="134" y="36"/>
                      </a:lnTo>
                      <a:lnTo>
                        <a:pt x="110" y="50"/>
                      </a:lnTo>
                      <a:lnTo>
                        <a:pt x="90" y="64"/>
                      </a:lnTo>
                      <a:lnTo>
                        <a:pt x="72" y="82"/>
                      </a:lnTo>
                      <a:lnTo>
                        <a:pt x="56" y="102"/>
                      </a:lnTo>
                      <a:lnTo>
                        <a:pt x="40" y="122"/>
                      </a:lnTo>
                      <a:lnTo>
                        <a:pt x="28" y="144"/>
                      </a:lnTo>
                      <a:lnTo>
                        <a:pt x="18" y="166"/>
                      </a:lnTo>
                      <a:lnTo>
                        <a:pt x="10" y="188"/>
                      </a:lnTo>
                      <a:lnTo>
                        <a:pt x="4" y="212"/>
                      </a:lnTo>
                      <a:lnTo>
                        <a:pt x="0" y="236"/>
                      </a:lnTo>
                      <a:lnTo>
                        <a:pt x="0" y="260"/>
                      </a:lnTo>
                      <a:lnTo>
                        <a:pt x="0" y="986"/>
                      </a:lnTo>
                      <a:lnTo>
                        <a:pt x="0" y="986"/>
                      </a:lnTo>
                      <a:lnTo>
                        <a:pt x="2" y="1000"/>
                      </a:lnTo>
                      <a:lnTo>
                        <a:pt x="6" y="1014"/>
                      </a:lnTo>
                      <a:lnTo>
                        <a:pt x="12" y="1028"/>
                      </a:lnTo>
                      <a:lnTo>
                        <a:pt x="20" y="1038"/>
                      </a:lnTo>
                      <a:lnTo>
                        <a:pt x="32" y="1046"/>
                      </a:lnTo>
                      <a:lnTo>
                        <a:pt x="44" y="1054"/>
                      </a:lnTo>
                      <a:lnTo>
                        <a:pt x="58" y="1058"/>
                      </a:lnTo>
                      <a:lnTo>
                        <a:pt x="72" y="1060"/>
                      </a:lnTo>
                      <a:lnTo>
                        <a:pt x="104" y="1060"/>
                      </a:lnTo>
                      <a:lnTo>
                        <a:pt x="104" y="1060"/>
                      </a:lnTo>
                      <a:lnTo>
                        <a:pt x="118" y="1058"/>
                      </a:lnTo>
                      <a:lnTo>
                        <a:pt x="132" y="1054"/>
                      </a:lnTo>
                      <a:lnTo>
                        <a:pt x="144" y="1048"/>
                      </a:lnTo>
                      <a:lnTo>
                        <a:pt x="156" y="1038"/>
                      </a:lnTo>
                      <a:lnTo>
                        <a:pt x="164" y="1028"/>
                      </a:lnTo>
                      <a:lnTo>
                        <a:pt x="170" y="1014"/>
                      </a:lnTo>
                      <a:lnTo>
                        <a:pt x="176" y="1002"/>
                      </a:lnTo>
                      <a:lnTo>
                        <a:pt x="176" y="986"/>
                      </a:lnTo>
                      <a:lnTo>
                        <a:pt x="176" y="294"/>
                      </a:lnTo>
                      <a:lnTo>
                        <a:pt x="176" y="294"/>
                      </a:lnTo>
                      <a:lnTo>
                        <a:pt x="178" y="280"/>
                      </a:lnTo>
                      <a:lnTo>
                        <a:pt x="180" y="266"/>
                      </a:lnTo>
                      <a:lnTo>
                        <a:pt x="184" y="252"/>
                      </a:lnTo>
                      <a:lnTo>
                        <a:pt x="188" y="240"/>
                      </a:lnTo>
                      <a:lnTo>
                        <a:pt x="194" y="230"/>
                      </a:lnTo>
                      <a:lnTo>
                        <a:pt x="202" y="218"/>
                      </a:lnTo>
                      <a:lnTo>
                        <a:pt x="210" y="210"/>
                      </a:lnTo>
                      <a:lnTo>
                        <a:pt x="218" y="202"/>
                      </a:lnTo>
                      <a:lnTo>
                        <a:pt x="238" y="188"/>
                      </a:lnTo>
                      <a:lnTo>
                        <a:pt x="258" y="178"/>
                      </a:lnTo>
                      <a:lnTo>
                        <a:pt x="278" y="172"/>
                      </a:lnTo>
                      <a:lnTo>
                        <a:pt x="298" y="170"/>
                      </a:lnTo>
                      <a:lnTo>
                        <a:pt x="590" y="170"/>
                      </a:lnTo>
                      <a:lnTo>
                        <a:pt x="590" y="986"/>
                      </a:lnTo>
                      <a:lnTo>
                        <a:pt x="590" y="986"/>
                      </a:lnTo>
                      <a:lnTo>
                        <a:pt x="592" y="1002"/>
                      </a:lnTo>
                      <a:lnTo>
                        <a:pt x="596" y="1014"/>
                      </a:lnTo>
                      <a:lnTo>
                        <a:pt x="602" y="1028"/>
                      </a:lnTo>
                      <a:lnTo>
                        <a:pt x="612" y="1038"/>
                      </a:lnTo>
                      <a:lnTo>
                        <a:pt x="622" y="1048"/>
                      </a:lnTo>
                      <a:lnTo>
                        <a:pt x="634" y="1054"/>
                      </a:lnTo>
                      <a:lnTo>
                        <a:pt x="648" y="1058"/>
                      </a:lnTo>
                      <a:lnTo>
                        <a:pt x="664" y="1060"/>
                      </a:lnTo>
                      <a:lnTo>
                        <a:pt x="694" y="1060"/>
                      </a:lnTo>
                      <a:lnTo>
                        <a:pt x="694" y="1060"/>
                      </a:lnTo>
                      <a:lnTo>
                        <a:pt x="708" y="1058"/>
                      </a:lnTo>
                      <a:lnTo>
                        <a:pt x="722" y="1054"/>
                      </a:lnTo>
                      <a:lnTo>
                        <a:pt x="736" y="1048"/>
                      </a:lnTo>
                      <a:lnTo>
                        <a:pt x="746" y="1038"/>
                      </a:lnTo>
                      <a:lnTo>
                        <a:pt x="754" y="1028"/>
                      </a:lnTo>
                      <a:lnTo>
                        <a:pt x="762" y="1014"/>
                      </a:lnTo>
                      <a:lnTo>
                        <a:pt x="766" y="1002"/>
                      </a:lnTo>
                      <a:lnTo>
                        <a:pt x="768" y="986"/>
                      </a:lnTo>
                      <a:lnTo>
                        <a:pt x="768" y="170"/>
                      </a:lnTo>
                      <a:lnTo>
                        <a:pt x="1060" y="170"/>
                      </a:lnTo>
                      <a:lnTo>
                        <a:pt x="1060" y="170"/>
                      </a:lnTo>
                      <a:lnTo>
                        <a:pt x="1078" y="172"/>
                      </a:lnTo>
                      <a:lnTo>
                        <a:pt x="1100" y="178"/>
                      </a:lnTo>
                      <a:lnTo>
                        <a:pt x="1120" y="188"/>
                      </a:lnTo>
                      <a:lnTo>
                        <a:pt x="1138" y="202"/>
                      </a:lnTo>
                      <a:lnTo>
                        <a:pt x="1156" y="220"/>
                      </a:lnTo>
                      <a:lnTo>
                        <a:pt x="1162" y="230"/>
                      </a:lnTo>
                      <a:lnTo>
                        <a:pt x="1168" y="240"/>
                      </a:lnTo>
                      <a:lnTo>
                        <a:pt x="1174" y="254"/>
                      </a:lnTo>
                      <a:lnTo>
                        <a:pt x="1178" y="266"/>
                      </a:lnTo>
                      <a:lnTo>
                        <a:pt x="1180" y="280"/>
                      </a:lnTo>
                      <a:lnTo>
                        <a:pt x="1180" y="294"/>
                      </a:lnTo>
                      <a:lnTo>
                        <a:pt x="1180" y="986"/>
                      </a:lnTo>
                      <a:lnTo>
                        <a:pt x="1180" y="986"/>
                      </a:lnTo>
                      <a:lnTo>
                        <a:pt x="1182" y="1002"/>
                      </a:lnTo>
                      <a:lnTo>
                        <a:pt x="1186" y="1014"/>
                      </a:lnTo>
                      <a:lnTo>
                        <a:pt x="1194" y="1028"/>
                      </a:lnTo>
                      <a:lnTo>
                        <a:pt x="1202" y="1038"/>
                      </a:lnTo>
                      <a:lnTo>
                        <a:pt x="1212" y="1048"/>
                      </a:lnTo>
                      <a:lnTo>
                        <a:pt x="1226" y="1054"/>
                      </a:lnTo>
                      <a:lnTo>
                        <a:pt x="1240" y="1058"/>
                      </a:lnTo>
                      <a:lnTo>
                        <a:pt x="1254" y="1060"/>
                      </a:lnTo>
                      <a:lnTo>
                        <a:pt x="1284" y="1060"/>
                      </a:lnTo>
                      <a:lnTo>
                        <a:pt x="1284" y="1060"/>
                      </a:lnTo>
                      <a:lnTo>
                        <a:pt x="1300" y="1058"/>
                      </a:lnTo>
                      <a:lnTo>
                        <a:pt x="1314" y="1054"/>
                      </a:lnTo>
                      <a:lnTo>
                        <a:pt x="1326" y="1046"/>
                      </a:lnTo>
                      <a:lnTo>
                        <a:pt x="1336" y="1038"/>
                      </a:lnTo>
                      <a:lnTo>
                        <a:pt x="1346" y="1028"/>
                      </a:lnTo>
                      <a:lnTo>
                        <a:pt x="1352" y="1014"/>
                      </a:lnTo>
                      <a:lnTo>
                        <a:pt x="1356" y="1000"/>
                      </a:lnTo>
                      <a:lnTo>
                        <a:pt x="1358" y="986"/>
                      </a:lnTo>
                      <a:lnTo>
                        <a:pt x="1358" y="260"/>
                      </a:lnTo>
                      <a:lnTo>
                        <a:pt x="1358" y="260"/>
                      </a:lnTo>
                      <a:lnTo>
                        <a:pt x="1356" y="236"/>
                      </a:lnTo>
                      <a:lnTo>
                        <a:pt x="1354" y="212"/>
                      </a:lnTo>
                      <a:lnTo>
                        <a:pt x="1348" y="188"/>
                      </a:lnTo>
                      <a:lnTo>
                        <a:pt x="1340" y="166"/>
                      </a:lnTo>
                      <a:lnTo>
                        <a:pt x="1330" y="144"/>
                      </a:lnTo>
                      <a:lnTo>
                        <a:pt x="1316" y="122"/>
                      </a:lnTo>
                      <a:lnTo>
                        <a:pt x="1302" y="102"/>
                      </a:lnTo>
                      <a:lnTo>
                        <a:pt x="1286" y="82"/>
                      </a:lnTo>
                      <a:lnTo>
                        <a:pt x="1268" y="64"/>
                      </a:lnTo>
                      <a:lnTo>
                        <a:pt x="1246" y="50"/>
                      </a:lnTo>
                      <a:lnTo>
                        <a:pt x="1224" y="36"/>
                      </a:lnTo>
                      <a:lnTo>
                        <a:pt x="1200" y="24"/>
                      </a:lnTo>
                      <a:lnTo>
                        <a:pt x="1174" y="14"/>
                      </a:lnTo>
                      <a:lnTo>
                        <a:pt x="1146" y="6"/>
                      </a:lnTo>
                      <a:lnTo>
                        <a:pt x="1116" y="2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6"/>
                <p:cNvSpPr>
                  <a:spLocks noEditPoints="1"/>
                </p:cNvSpPr>
                <p:nvPr/>
              </p:nvSpPr>
              <p:spPr bwMode="auto">
                <a:xfrm>
                  <a:off x="4734868" y="3933701"/>
                  <a:ext cx="1368425" cy="2371725"/>
                </a:xfrm>
                <a:custGeom>
                  <a:avLst/>
                  <a:gdLst>
                    <a:gd name="T0" fmla="*/ 254 w 862"/>
                    <a:gd name="T1" fmla="*/ 0 h 1494"/>
                    <a:gd name="T2" fmla="*/ 184 w 862"/>
                    <a:gd name="T3" fmla="*/ 10 h 1494"/>
                    <a:gd name="T4" fmla="*/ 118 w 862"/>
                    <a:gd name="T5" fmla="*/ 38 h 1494"/>
                    <a:gd name="T6" fmla="*/ 62 w 862"/>
                    <a:gd name="T7" fmla="*/ 86 h 1494"/>
                    <a:gd name="T8" fmla="*/ 22 w 862"/>
                    <a:gd name="T9" fmla="*/ 150 h 1494"/>
                    <a:gd name="T10" fmla="*/ 2 w 862"/>
                    <a:gd name="T11" fmla="*/ 228 h 1494"/>
                    <a:gd name="T12" fmla="*/ 0 w 862"/>
                    <a:gd name="T13" fmla="*/ 792 h 1494"/>
                    <a:gd name="T14" fmla="*/ 12 w 862"/>
                    <a:gd name="T15" fmla="*/ 876 h 1494"/>
                    <a:gd name="T16" fmla="*/ 48 w 862"/>
                    <a:gd name="T17" fmla="*/ 946 h 1494"/>
                    <a:gd name="T18" fmla="*/ 98 w 862"/>
                    <a:gd name="T19" fmla="*/ 998 h 1494"/>
                    <a:gd name="T20" fmla="*/ 162 w 862"/>
                    <a:gd name="T21" fmla="*/ 1034 h 1494"/>
                    <a:gd name="T22" fmla="*/ 232 w 862"/>
                    <a:gd name="T23" fmla="*/ 1050 h 1494"/>
                    <a:gd name="T24" fmla="*/ 684 w 862"/>
                    <a:gd name="T25" fmla="*/ 1202 h 1494"/>
                    <a:gd name="T26" fmla="*/ 680 w 862"/>
                    <a:gd name="T27" fmla="*/ 1246 h 1494"/>
                    <a:gd name="T28" fmla="*/ 658 w 862"/>
                    <a:gd name="T29" fmla="*/ 1288 h 1494"/>
                    <a:gd name="T30" fmla="*/ 630 w 862"/>
                    <a:gd name="T31" fmla="*/ 1314 h 1494"/>
                    <a:gd name="T32" fmla="*/ 586 w 862"/>
                    <a:gd name="T33" fmla="*/ 1328 h 1494"/>
                    <a:gd name="T34" fmla="*/ 234 w 862"/>
                    <a:gd name="T35" fmla="*/ 1332 h 1494"/>
                    <a:gd name="T36" fmla="*/ 206 w 862"/>
                    <a:gd name="T37" fmla="*/ 1336 h 1494"/>
                    <a:gd name="T38" fmla="*/ 174 w 862"/>
                    <a:gd name="T39" fmla="*/ 1362 h 1494"/>
                    <a:gd name="T40" fmla="*/ 162 w 862"/>
                    <a:gd name="T41" fmla="*/ 1400 h 1494"/>
                    <a:gd name="T42" fmla="*/ 162 w 862"/>
                    <a:gd name="T43" fmla="*/ 1438 h 1494"/>
                    <a:gd name="T44" fmla="*/ 182 w 862"/>
                    <a:gd name="T45" fmla="*/ 1474 h 1494"/>
                    <a:gd name="T46" fmla="*/ 220 w 862"/>
                    <a:gd name="T47" fmla="*/ 1492 h 1494"/>
                    <a:gd name="T48" fmla="*/ 612 w 862"/>
                    <a:gd name="T49" fmla="*/ 1494 h 1494"/>
                    <a:gd name="T50" fmla="*/ 686 w 862"/>
                    <a:gd name="T51" fmla="*/ 1482 h 1494"/>
                    <a:gd name="T52" fmla="*/ 752 w 862"/>
                    <a:gd name="T53" fmla="*/ 1450 h 1494"/>
                    <a:gd name="T54" fmla="*/ 804 w 862"/>
                    <a:gd name="T55" fmla="*/ 1402 h 1494"/>
                    <a:gd name="T56" fmla="*/ 842 w 862"/>
                    <a:gd name="T57" fmla="*/ 1338 h 1494"/>
                    <a:gd name="T58" fmla="*/ 860 w 862"/>
                    <a:gd name="T59" fmla="*/ 1266 h 1494"/>
                    <a:gd name="T60" fmla="*/ 862 w 862"/>
                    <a:gd name="T61" fmla="*/ 72 h 1494"/>
                    <a:gd name="T62" fmla="*/ 850 w 862"/>
                    <a:gd name="T63" fmla="*/ 32 h 1494"/>
                    <a:gd name="T64" fmla="*/ 816 w 862"/>
                    <a:gd name="T65" fmla="*/ 4 h 1494"/>
                    <a:gd name="T66" fmla="*/ 788 w 862"/>
                    <a:gd name="T67" fmla="*/ 0 h 1494"/>
                    <a:gd name="T68" fmla="*/ 288 w 862"/>
                    <a:gd name="T69" fmla="*/ 890 h 1494"/>
                    <a:gd name="T70" fmla="*/ 228 w 862"/>
                    <a:gd name="T71" fmla="*/ 872 h 1494"/>
                    <a:gd name="T72" fmla="*/ 186 w 862"/>
                    <a:gd name="T73" fmla="*/ 822 h 1494"/>
                    <a:gd name="T74" fmla="*/ 178 w 862"/>
                    <a:gd name="T75" fmla="*/ 788 h 1494"/>
                    <a:gd name="T76" fmla="*/ 176 w 862"/>
                    <a:gd name="T77" fmla="*/ 276 h 1494"/>
                    <a:gd name="T78" fmla="*/ 182 w 862"/>
                    <a:gd name="T79" fmla="*/ 238 h 1494"/>
                    <a:gd name="T80" fmla="*/ 212 w 862"/>
                    <a:gd name="T81" fmla="*/ 192 h 1494"/>
                    <a:gd name="T82" fmla="*/ 268 w 862"/>
                    <a:gd name="T83" fmla="*/ 162 h 1494"/>
                    <a:gd name="T84" fmla="*/ 684 w 862"/>
                    <a:gd name="T85" fmla="*/ 890 h 1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62" h="1494">
                      <a:moveTo>
                        <a:pt x="788" y="0"/>
                      </a:moveTo>
                      <a:lnTo>
                        <a:pt x="254" y="0"/>
                      </a:lnTo>
                      <a:lnTo>
                        <a:pt x="254" y="0"/>
                      </a:lnTo>
                      <a:lnTo>
                        <a:pt x="232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2" y="16"/>
                      </a:lnTo>
                      <a:lnTo>
                        <a:pt x="140" y="26"/>
                      </a:lnTo>
                      <a:lnTo>
                        <a:pt x="118" y="38"/>
                      </a:lnTo>
                      <a:lnTo>
                        <a:pt x="98" y="52"/>
                      </a:lnTo>
                      <a:lnTo>
                        <a:pt x="80" y="68"/>
                      </a:lnTo>
                      <a:lnTo>
                        <a:pt x="62" y="86"/>
                      </a:lnTo>
                      <a:lnTo>
                        <a:pt x="48" y="106"/>
                      </a:lnTo>
                      <a:lnTo>
                        <a:pt x="34" y="126"/>
                      </a:lnTo>
                      <a:lnTo>
                        <a:pt x="22" y="150"/>
                      </a:lnTo>
                      <a:lnTo>
                        <a:pt x="12" y="174"/>
                      </a:lnTo>
                      <a:lnTo>
                        <a:pt x="6" y="200"/>
                      </a:lnTo>
                      <a:lnTo>
                        <a:pt x="2" y="228"/>
                      </a:lnTo>
                      <a:lnTo>
                        <a:pt x="0" y="258"/>
                      </a:lnTo>
                      <a:lnTo>
                        <a:pt x="0" y="792"/>
                      </a:lnTo>
                      <a:lnTo>
                        <a:pt x="0" y="792"/>
                      </a:lnTo>
                      <a:lnTo>
                        <a:pt x="2" y="822"/>
                      </a:lnTo>
                      <a:lnTo>
                        <a:pt x="6" y="850"/>
                      </a:lnTo>
                      <a:lnTo>
                        <a:pt x="12" y="876"/>
                      </a:lnTo>
                      <a:lnTo>
                        <a:pt x="22" y="902"/>
                      </a:lnTo>
                      <a:lnTo>
                        <a:pt x="34" y="924"/>
                      </a:lnTo>
                      <a:lnTo>
                        <a:pt x="48" y="946"/>
                      </a:lnTo>
                      <a:lnTo>
                        <a:pt x="62" y="964"/>
                      </a:lnTo>
                      <a:lnTo>
                        <a:pt x="80" y="982"/>
                      </a:lnTo>
                      <a:lnTo>
                        <a:pt x="98" y="998"/>
                      </a:lnTo>
                      <a:lnTo>
                        <a:pt x="118" y="1012"/>
                      </a:lnTo>
                      <a:lnTo>
                        <a:pt x="140" y="1024"/>
                      </a:lnTo>
                      <a:lnTo>
                        <a:pt x="162" y="1034"/>
                      </a:lnTo>
                      <a:lnTo>
                        <a:pt x="184" y="1042"/>
                      </a:lnTo>
                      <a:lnTo>
                        <a:pt x="208" y="1046"/>
                      </a:lnTo>
                      <a:lnTo>
                        <a:pt x="232" y="1050"/>
                      </a:lnTo>
                      <a:lnTo>
                        <a:pt x="254" y="1052"/>
                      </a:lnTo>
                      <a:lnTo>
                        <a:pt x="684" y="1052"/>
                      </a:lnTo>
                      <a:lnTo>
                        <a:pt x="684" y="1202"/>
                      </a:lnTo>
                      <a:lnTo>
                        <a:pt x="684" y="1202"/>
                      </a:lnTo>
                      <a:lnTo>
                        <a:pt x="684" y="1224"/>
                      </a:lnTo>
                      <a:lnTo>
                        <a:pt x="680" y="1246"/>
                      </a:lnTo>
                      <a:lnTo>
                        <a:pt x="672" y="1268"/>
                      </a:lnTo>
                      <a:lnTo>
                        <a:pt x="666" y="1280"/>
                      </a:lnTo>
                      <a:lnTo>
                        <a:pt x="658" y="1288"/>
                      </a:lnTo>
                      <a:lnTo>
                        <a:pt x="650" y="1298"/>
                      </a:lnTo>
                      <a:lnTo>
                        <a:pt x="640" y="1306"/>
                      </a:lnTo>
                      <a:lnTo>
                        <a:pt x="630" y="1314"/>
                      </a:lnTo>
                      <a:lnTo>
                        <a:pt x="616" y="1320"/>
                      </a:lnTo>
                      <a:lnTo>
                        <a:pt x="602" y="1324"/>
                      </a:lnTo>
                      <a:lnTo>
                        <a:pt x="586" y="1328"/>
                      </a:lnTo>
                      <a:lnTo>
                        <a:pt x="568" y="1330"/>
                      </a:lnTo>
                      <a:lnTo>
                        <a:pt x="548" y="1332"/>
                      </a:lnTo>
                      <a:lnTo>
                        <a:pt x="234" y="1332"/>
                      </a:lnTo>
                      <a:lnTo>
                        <a:pt x="234" y="1332"/>
                      </a:lnTo>
                      <a:lnTo>
                        <a:pt x="220" y="1334"/>
                      </a:lnTo>
                      <a:lnTo>
                        <a:pt x="206" y="1336"/>
                      </a:lnTo>
                      <a:lnTo>
                        <a:pt x="192" y="1342"/>
                      </a:lnTo>
                      <a:lnTo>
                        <a:pt x="182" y="1352"/>
                      </a:lnTo>
                      <a:lnTo>
                        <a:pt x="174" y="1362"/>
                      </a:lnTo>
                      <a:lnTo>
                        <a:pt x="166" y="1372"/>
                      </a:lnTo>
                      <a:lnTo>
                        <a:pt x="162" y="1386"/>
                      </a:lnTo>
                      <a:lnTo>
                        <a:pt x="162" y="1400"/>
                      </a:lnTo>
                      <a:lnTo>
                        <a:pt x="162" y="1424"/>
                      </a:lnTo>
                      <a:lnTo>
                        <a:pt x="162" y="1424"/>
                      </a:lnTo>
                      <a:lnTo>
                        <a:pt x="162" y="1438"/>
                      </a:lnTo>
                      <a:lnTo>
                        <a:pt x="166" y="1452"/>
                      </a:lnTo>
                      <a:lnTo>
                        <a:pt x="174" y="1464"/>
                      </a:lnTo>
                      <a:lnTo>
                        <a:pt x="182" y="1474"/>
                      </a:lnTo>
                      <a:lnTo>
                        <a:pt x="192" y="1482"/>
                      </a:lnTo>
                      <a:lnTo>
                        <a:pt x="206" y="1488"/>
                      </a:lnTo>
                      <a:lnTo>
                        <a:pt x="220" y="1492"/>
                      </a:lnTo>
                      <a:lnTo>
                        <a:pt x="234" y="1494"/>
                      </a:lnTo>
                      <a:lnTo>
                        <a:pt x="612" y="1494"/>
                      </a:lnTo>
                      <a:lnTo>
                        <a:pt x="612" y="1494"/>
                      </a:lnTo>
                      <a:lnTo>
                        <a:pt x="636" y="1492"/>
                      </a:lnTo>
                      <a:lnTo>
                        <a:pt x="662" y="1488"/>
                      </a:lnTo>
                      <a:lnTo>
                        <a:pt x="686" y="1482"/>
                      </a:lnTo>
                      <a:lnTo>
                        <a:pt x="708" y="1474"/>
                      </a:lnTo>
                      <a:lnTo>
                        <a:pt x="730" y="1462"/>
                      </a:lnTo>
                      <a:lnTo>
                        <a:pt x="752" y="1450"/>
                      </a:lnTo>
                      <a:lnTo>
                        <a:pt x="770" y="1436"/>
                      </a:lnTo>
                      <a:lnTo>
                        <a:pt x="788" y="1420"/>
                      </a:lnTo>
                      <a:lnTo>
                        <a:pt x="804" y="1402"/>
                      </a:lnTo>
                      <a:lnTo>
                        <a:pt x="818" y="1382"/>
                      </a:lnTo>
                      <a:lnTo>
                        <a:pt x="832" y="1362"/>
                      </a:lnTo>
                      <a:lnTo>
                        <a:pt x="842" y="1338"/>
                      </a:lnTo>
                      <a:lnTo>
                        <a:pt x="850" y="1316"/>
                      </a:lnTo>
                      <a:lnTo>
                        <a:pt x="856" y="1292"/>
                      </a:lnTo>
                      <a:lnTo>
                        <a:pt x="860" y="1266"/>
                      </a:lnTo>
                      <a:lnTo>
                        <a:pt x="862" y="1240"/>
                      </a:lnTo>
                      <a:lnTo>
                        <a:pt x="862" y="72"/>
                      </a:lnTo>
                      <a:lnTo>
                        <a:pt x="862" y="72"/>
                      </a:lnTo>
                      <a:lnTo>
                        <a:pt x="860" y="58"/>
                      </a:lnTo>
                      <a:lnTo>
                        <a:pt x="856" y="44"/>
                      </a:lnTo>
                      <a:lnTo>
                        <a:pt x="850" y="32"/>
                      </a:lnTo>
                      <a:lnTo>
                        <a:pt x="840" y="20"/>
                      </a:lnTo>
                      <a:lnTo>
                        <a:pt x="830" y="12"/>
                      </a:lnTo>
                      <a:lnTo>
                        <a:pt x="816" y="4"/>
                      </a:lnTo>
                      <a:lnTo>
                        <a:pt x="804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close/>
                      <a:moveTo>
                        <a:pt x="684" y="890"/>
                      </a:moveTo>
                      <a:lnTo>
                        <a:pt x="288" y="890"/>
                      </a:lnTo>
                      <a:lnTo>
                        <a:pt x="288" y="890"/>
                      </a:lnTo>
                      <a:lnTo>
                        <a:pt x="268" y="888"/>
                      </a:lnTo>
                      <a:lnTo>
                        <a:pt x="248" y="882"/>
                      </a:lnTo>
                      <a:lnTo>
                        <a:pt x="228" y="872"/>
                      </a:lnTo>
                      <a:lnTo>
                        <a:pt x="212" y="860"/>
                      </a:lnTo>
                      <a:lnTo>
                        <a:pt x="198" y="842"/>
                      </a:lnTo>
                      <a:lnTo>
                        <a:pt x="186" y="822"/>
                      </a:lnTo>
                      <a:lnTo>
                        <a:pt x="182" y="812"/>
                      </a:lnTo>
                      <a:lnTo>
                        <a:pt x="180" y="800"/>
                      </a:lnTo>
                      <a:lnTo>
                        <a:pt x="178" y="788"/>
                      </a:lnTo>
                      <a:lnTo>
                        <a:pt x="176" y="774"/>
                      </a:lnTo>
                      <a:lnTo>
                        <a:pt x="176" y="276"/>
                      </a:lnTo>
                      <a:lnTo>
                        <a:pt x="176" y="276"/>
                      </a:lnTo>
                      <a:lnTo>
                        <a:pt x="178" y="262"/>
                      </a:lnTo>
                      <a:lnTo>
                        <a:pt x="180" y="250"/>
                      </a:lnTo>
                      <a:lnTo>
                        <a:pt x="182" y="238"/>
                      </a:lnTo>
                      <a:lnTo>
                        <a:pt x="186" y="228"/>
                      </a:lnTo>
                      <a:lnTo>
                        <a:pt x="198" y="208"/>
                      </a:lnTo>
                      <a:lnTo>
                        <a:pt x="212" y="192"/>
                      </a:lnTo>
                      <a:lnTo>
                        <a:pt x="228" y="178"/>
                      </a:lnTo>
                      <a:lnTo>
                        <a:pt x="248" y="168"/>
                      </a:lnTo>
                      <a:lnTo>
                        <a:pt x="268" y="162"/>
                      </a:lnTo>
                      <a:lnTo>
                        <a:pt x="288" y="162"/>
                      </a:lnTo>
                      <a:lnTo>
                        <a:pt x="684" y="162"/>
                      </a:lnTo>
                      <a:lnTo>
                        <a:pt x="684" y="8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7"/>
                <p:cNvSpPr>
                  <a:spLocks/>
                </p:cNvSpPr>
                <p:nvPr/>
              </p:nvSpPr>
              <p:spPr bwMode="auto">
                <a:xfrm>
                  <a:off x="6496993" y="3933701"/>
                  <a:ext cx="279400" cy="1670050"/>
                </a:xfrm>
                <a:custGeom>
                  <a:avLst/>
                  <a:gdLst>
                    <a:gd name="T0" fmla="*/ 72 w 176"/>
                    <a:gd name="T1" fmla="*/ 1052 h 1052"/>
                    <a:gd name="T2" fmla="*/ 102 w 176"/>
                    <a:gd name="T3" fmla="*/ 1052 h 1052"/>
                    <a:gd name="T4" fmla="*/ 102 w 176"/>
                    <a:gd name="T5" fmla="*/ 1052 h 1052"/>
                    <a:gd name="T6" fmla="*/ 118 w 176"/>
                    <a:gd name="T7" fmla="*/ 1050 h 1052"/>
                    <a:gd name="T8" fmla="*/ 132 w 176"/>
                    <a:gd name="T9" fmla="*/ 1046 h 1052"/>
                    <a:gd name="T10" fmla="*/ 144 w 176"/>
                    <a:gd name="T11" fmla="*/ 1038 h 1052"/>
                    <a:gd name="T12" fmla="*/ 154 w 176"/>
                    <a:gd name="T13" fmla="*/ 1030 h 1052"/>
                    <a:gd name="T14" fmla="*/ 164 w 176"/>
                    <a:gd name="T15" fmla="*/ 1020 h 1052"/>
                    <a:gd name="T16" fmla="*/ 170 w 176"/>
                    <a:gd name="T17" fmla="*/ 1006 h 1052"/>
                    <a:gd name="T18" fmla="*/ 174 w 176"/>
                    <a:gd name="T19" fmla="*/ 992 h 1052"/>
                    <a:gd name="T20" fmla="*/ 176 w 176"/>
                    <a:gd name="T21" fmla="*/ 978 h 1052"/>
                    <a:gd name="T22" fmla="*/ 176 w 176"/>
                    <a:gd name="T23" fmla="*/ 72 h 1052"/>
                    <a:gd name="T24" fmla="*/ 176 w 176"/>
                    <a:gd name="T25" fmla="*/ 72 h 1052"/>
                    <a:gd name="T26" fmla="*/ 174 w 176"/>
                    <a:gd name="T27" fmla="*/ 58 h 1052"/>
                    <a:gd name="T28" fmla="*/ 170 w 176"/>
                    <a:gd name="T29" fmla="*/ 44 h 1052"/>
                    <a:gd name="T30" fmla="*/ 164 w 176"/>
                    <a:gd name="T31" fmla="*/ 32 h 1052"/>
                    <a:gd name="T32" fmla="*/ 154 w 176"/>
                    <a:gd name="T33" fmla="*/ 20 h 1052"/>
                    <a:gd name="T34" fmla="*/ 144 w 176"/>
                    <a:gd name="T35" fmla="*/ 12 h 1052"/>
                    <a:gd name="T36" fmla="*/ 132 w 176"/>
                    <a:gd name="T37" fmla="*/ 6 h 1052"/>
                    <a:gd name="T38" fmla="*/ 118 w 176"/>
                    <a:gd name="T39" fmla="*/ 0 h 1052"/>
                    <a:gd name="T40" fmla="*/ 102 w 176"/>
                    <a:gd name="T41" fmla="*/ 0 h 1052"/>
                    <a:gd name="T42" fmla="*/ 72 w 176"/>
                    <a:gd name="T43" fmla="*/ 0 h 1052"/>
                    <a:gd name="T44" fmla="*/ 72 w 176"/>
                    <a:gd name="T45" fmla="*/ 0 h 1052"/>
                    <a:gd name="T46" fmla="*/ 58 w 176"/>
                    <a:gd name="T47" fmla="*/ 0 h 1052"/>
                    <a:gd name="T48" fmla="*/ 44 w 176"/>
                    <a:gd name="T49" fmla="*/ 4 h 1052"/>
                    <a:gd name="T50" fmla="*/ 30 w 176"/>
                    <a:gd name="T51" fmla="*/ 12 h 1052"/>
                    <a:gd name="T52" fmla="*/ 20 w 176"/>
                    <a:gd name="T53" fmla="*/ 20 h 1052"/>
                    <a:gd name="T54" fmla="*/ 12 w 176"/>
                    <a:gd name="T55" fmla="*/ 32 h 1052"/>
                    <a:gd name="T56" fmla="*/ 4 w 176"/>
                    <a:gd name="T57" fmla="*/ 44 h 1052"/>
                    <a:gd name="T58" fmla="*/ 0 w 176"/>
                    <a:gd name="T59" fmla="*/ 58 h 1052"/>
                    <a:gd name="T60" fmla="*/ 0 w 176"/>
                    <a:gd name="T61" fmla="*/ 72 h 1052"/>
                    <a:gd name="T62" fmla="*/ 0 w 176"/>
                    <a:gd name="T63" fmla="*/ 978 h 1052"/>
                    <a:gd name="T64" fmla="*/ 0 w 176"/>
                    <a:gd name="T65" fmla="*/ 978 h 1052"/>
                    <a:gd name="T66" fmla="*/ 0 w 176"/>
                    <a:gd name="T67" fmla="*/ 994 h 1052"/>
                    <a:gd name="T68" fmla="*/ 4 w 176"/>
                    <a:gd name="T69" fmla="*/ 1006 h 1052"/>
                    <a:gd name="T70" fmla="*/ 12 w 176"/>
                    <a:gd name="T71" fmla="*/ 1020 h 1052"/>
                    <a:gd name="T72" fmla="*/ 20 w 176"/>
                    <a:gd name="T73" fmla="*/ 1030 h 1052"/>
                    <a:gd name="T74" fmla="*/ 30 w 176"/>
                    <a:gd name="T75" fmla="*/ 1040 h 1052"/>
                    <a:gd name="T76" fmla="*/ 44 w 176"/>
                    <a:gd name="T77" fmla="*/ 1046 h 1052"/>
                    <a:gd name="T78" fmla="*/ 58 w 176"/>
                    <a:gd name="T79" fmla="*/ 1050 h 1052"/>
                    <a:gd name="T80" fmla="*/ 72 w 176"/>
                    <a:gd name="T81" fmla="*/ 1052 h 1052"/>
                    <a:gd name="T82" fmla="*/ 72 w 176"/>
                    <a:gd name="T83" fmla="*/ 1052 h 1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76" h="1052">
                      <a:moveTo>
                        <a:pt x="72" y="1052"/>
                      </a:moveTo>
                      <a:lnTo>
                        <a:pt x="102" y="1052"/>
                      </a:lnTo>
                      <a:lnTo>
                        <a:pt x="102" y="1052"/>
                      </a:lnTo>
                      <a:lnTo>
                        <a:pt x="118" y="1050"/>
                      </a:lnTo>
                      <a:lnTo>
                        <a:pt x="132" y="1046"/>
                      </a:lnTo>
                      <a:lnTo>
                        <a:pt x="144" y="1038"/>
                      </a:lnTo>
                      <a:lnTo>
                        <a:pt x="154" y="1030"/>
                      </a:lnTo>
                      <a:lnTo>
                        <a:pt x="164" y="1020"/>
                      </a:lnTo>
                      <a:lnTo>
                        <a:pt x="170" y="1006"/>
                      </a:lnTo>
                      <a:lnTo>
                        <a:pt x="174" y="992"/>
                      </a:lnTo>
                      <a:lnTo>
                        <a:pt x="176" y="978"/>
                      </a:lnTo>
                      <a:lnTo>
                        <a:pt x="176" y="72"/>
                      </a:lnTo>
                      <a:lnTo>
                        <a:pt x="176" y="72"/>
                      </a:lnTo>
                      <a:lnTo>
                        <a:pt x="174" y="58"/>
                      </a:lnTo>
                      <a:lnTo>
                        <a:pt x="170" y="44"/>
                      </a:lnTo>
                      <a:lnTo>
                        <a:pt x="164" y="32"/>
                      </a:lnTo>
                      <a:lnTo>
                        <a:pt x="154" y="20"/>
                      </a:lnTo>
                      <a:lnTo>
                        <a:pt x="144" y="12"/>
                      </a:lnTo>
                      <a:lnTo>
                        <a:pt x="132" y="6"/>
                      </a:lnTo>
                      <a:lnTo>
                        <a:pt x="118" y="0"/>
                      </a:lnTo>
                      <a:lnTo>
                        <a:pt x="10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58" y="0"/>
                      </a:lnTo>
                      <a:lnTo>
                        <a:pt x="44" y="4"/>
                      </a:lnTo>
                      <a:lnTo>
                        <a:pt x="30" y="12"/>
                      </a:lnTo>
                      <a:lnTo>
                        <a:pt x="20" y="20"/>
                      </a:lnTo>
                      <a:lnTo>
                        <a:pt x="12" y="32"/>
                      </a:lnTo>
                      <a:lnTo>
                        <a:pt x="4" y="44"/>
                      </a:lnTo>
                      <a:lnTo>
                        <a:pt x="0" y="58"/>
                      </a:lnTo>
                      <a:lnTo>
                        <a:pt x="0" y="72"/>
                      </a:lnTo>
                      <a:lnTo>
                        <a:pt x="0" y="978"/>
                      </a:lnTo>
                      <a:lnTo>
                        <a:pt x="0" y="978"/>
                      </a:lnTo>
                      <a:lnTo>
                        <a:pt x="0" y="994"/>
                      </a:lnTo>
                      <a:lnTo>
                        <a:pt x="4" y="1006"/>
                      </a:lnTo>
                      <a:lnTo>
                        <a:pt x="12" y="1020"/>
                      </a:lnTo>
                      <a:lnTo>
                        <a:pt x="20" y="1030"/>
                      </a:lnTo>
                      <a:lnTo>
                        <a:pt x="30" y="1040"/>
                      </a:lnTo>
                      <a:lnTo>
                        <a:pt x="44" y="1046"/>
                      </a:lnTo>
                      <a:lnTo>
                        <a:pt x="58" y="1050"/>
                      </a:lnTo>
                      <a:lnTo>
                        <a:pt x="72" y="1052"/>
                      </a:lnTo>
                      <a:lnTo>
                        <a:pt x="72" y="10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8"/>
                <p:cNvSpPr>
                  <a:spLocks/>
                </p:cNvSpPr>
                <p:nvPr/>
              </p:nvSpPr>
              <p:spPr bwMode="auto">
                <a:xfrm>
                  <a:off x="6420793" y="3212976"/>
                  <a:ext cx="431800" cy="431800"/>
                </a:xfrm>
                <a:custGeom>
                  <a:avLst/>
                  <a:gdLst>
                    <a:gd name="T0" fmla="*/ 136 w 272"/>
                    <a:gd name="T1" fmla="*/ 0 h 272"/>
                    <a:gd name="T2" fmla="*/ 110 w 272"/>
                    <a:gd name="T3" fmla="*/ 4 h 272"/>
                    <a:gd name="T4" fmla="*/ 84 w 272"/>
                    <a:gd name="T5" fmla="*/ 12 h 272"/>
                    <a:gd name="T6" fmla="*/ 60 w 272"/>
                    <a:gd name="T7" fmla="*/ 24 h 272"/>
                    <a:gd name="T8" fmla="*/ 40 w 272"/>
                    <a:gd name="T9" fmla="*/ 40 h 272"/>
                    <a:gd name="T10" fmla="*/ 24 w 272"/>
                    <a:gd name="T11" fmla="*/ 60 h 272"/>
                    <a:gd name="T12" fmla="*/ 10 w 272"/>
                    <a:gd name="T13" fmla="*/ 84 h 272"/>
                    <a:gd name="T14" fmla="*/ 2 w 272"/>
                    <a:gd name="T15" fmla="*/ 110 h 272"/>
                    <a:gd name="T16" fmla="*/ 0 w 272"/>
                    <a:gd name="T17" fmla="*/ 138 h 272"/>
                    <a:gd name="T18" fmla="*/ 0 w 272"/>
                    <a:gd name="T19" fmla="*/ 152 h 272"/>
                    <a:gd name="T20" fmla="*/ 6 w 272"/>
                    <a:gd name="T21" fmla="*/ 178 h 272"/>
                    <a:gd name="T22" fmla="*/ 16 w 272"/>
                    <a:gd name="T23" fmla="*/ 202 h 272"/>
                    <a:gd name="T24" fmla="*/ 32 w 272"/>
                    <a:gd name="T25" fmla="*/ 222 h 272"/>
                    <a:gd name="T26" fmla="*/ 50 w 272"/>
                    <a:gd name="T27" fmla="*/ 242 h 272"/>
                    <a:gd name="T28" fmla="*/ 72 w 272"/>
                    <a:gd name="T29" fmla="*/ 256 h 272"/>
                    <a:gd name="T30" fmla="*/ 96 w 272"/>
                    <a:gd name="T31" fmla="*/ 266 h 272"/>
                    <a:gd name="T32" fmla="*/ 122 w 272"/>
                    <a:gd name="T33" fmla="*/ 272 h 272"/>
                    <a:gd name="T34" fmla="*/ 136 w 272"/>
                    <a:gd name="T35" fmla="*/ 272 h 272"/>
                    <a:gd name="T36" fmla="*/ 164 w 272"/>
                    <a:gd name="T37" fmla="*/ 270 h 272"/>
                    <a:gd name="T38" fmla="*/ 188 w 272"/>
                    <a:gd name="T39" fmla="*/ 262 h 272"/>
                    <a:gd name="T40" fmla="*/ 212 w 272"/>
                    <a:gd name="T41" fmla="*/ 250 h 272"/>
                    <a:gd name="T42" fmla="*/ 232 w 272"/>
                    <a:gd name="T43" fmla="*/ 232 h 272"/>
                    <a:gd name="T44" fmla="*/ 248 w 272"/>
                    <a:gd name="T45" fmla="*/ 212 h 272"/>
                    <a:gd name="T46" fmla="*/ 260 w 272"/>
                    <a:gd name="T47" fmla="*/ 190 h 272"/>
                    <a:gd name="T48" fmla="*/ 268 w 272"/>
                    <a:gd name="T49" fmla="*/ 164 h 272"/>
                    <a:gd name="T50" fmla="*/ 272 w 272"/>
                    <a:gd name="T51" fmla="*/ 138 h 272"/>
                    <a:gd name="T52" fmla="*/ 270 w 272"/>
                    <a:gd name="T53" fmla="*/ 124 h 272"/>
                    <a:gd name="T54" fmla="*/ 266 w 272"/>
                    <a:gd name="T55" fmla="*/ 98 h 272"/>
                    <a:gd name="T56" fmla="*/ 256 w 272"/>
                    <a:gd name="T57" fmla="*/ 72 h 272"/>
                    <a:gd name="T58" fmla="*/ 240 w 272"/>
                    <a:gd name="T59" fmla="*/ 50 h 272"/>
                    <a:gd name="T60" fmla="*/ 222 w 272"/>
                    <a:gd name="T61" fmla="*/ 32 h 272"/>
                    <a:gd name="T62" fmla="*/ 200 w 272"/>
                    <a:gd name="T63" fmla="*/ 18 h 272"/>
                    <a:gd name="T64" fmla="*/ 176 w 272"/>
                    <a:gd name="T65" fmla="*/ 6 h 272"/>
                    <a:gd name="T66" fmla="*/ 150 w 272"/>
                    <a:gd name="T67" fmla="*/ 2 h 272"/>
                    <a:gd name="T68" fmla="*/ 136 w 272"/>
                    <a:gd name="T69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72" h="272">
                      <a:moveTo>
                        <a:pt x="136" y="0"/>
                      </a:moveTo>
                      <a:lnTo>
                        <a:pt x="136" y="0"/>
                      </a:lnTo>
                      <a:lnTo>
                        <a:pt x="122" y="2"/>
                      </a:lnTo>
                      <a:lnTo>
                        <a:pt x="110" y="4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72" y="18"/>
                      </a:lnTo>
                      <a:lnTo>
                        <a:pt x="60" y="24"/>
                      </a:lnTo>
                      <a:lnTo>
                        <a:pt x="50" y="32"/>
                      </a:lnTo>
                      <a:lnTo>
                        <a:pt x="40" y="40"/>
                      </a:lnTo>
                      <a:lnTo>
                        <a:pt x="30" y="50"/>
                      </a:lnTo>
                      <a:lnTo>
                        <a:pt x="24" y="60"/>
                      </a:lnTo>
                      <a:lnTo>
                        <a:pt x="16" y="72"/>
                      </a:lnTo>
                      <a:lnTo>
                        <a:pt x="10" y="84"/>
                      </a:lnTo>
                      <a:lnTo>
                        <a:pt x="6" y="96"/>
                      </a:lnTo>
                      <a:lnTo>
                        <a:pt x="2" y="110"/>
                      </a:lnTo>
                      <a:lnTo>
                        <a:pt x="0" y="124"/>
                      </a:lnTo>
                      <a:lnTo>
                        <a:pt x="0" y="138"/>
                      </a:lnTo>
                      <a:lnTo>
                        <a:pt x="0" y="138"/>
                      </a:lnTo>
                      <a:lnTo>
                        <a:pt x="0" y="152"/>
                      </a:lnTo>
                      <a:lnTo>
                        <a:pt x="2" y="164"/>
                      </a:lnTo>
                      <a:lnTo>
                        <a:pt x="6" y="178"/>
                      </a:lnTo>
                      <a:lnTo>
                        <a:pt x="10" y="190"/>
                      </a:lnTo>
                      <a:lnTo>
                        <a:pt x="16" y="202"/>
                      </a:lnTo>
                      <a:lnTo>
                        <a:pt x="24" y="212"/>
                      </a:lnTo>
                      <a:lnTo>
                        <a:pt x="32" y="222"/>
                      </a:lnTo>
                      <a:lnTo>
                        <a:pt x="40" y="232"/>
                      </a:lnTo>
                      <a:lnTo>
                        <a:pt x="50" y="242"/>
                      </a:lnTo>
                      <a:lnTo>
                        <a:pt x="60" y="250"/>
                      </a:lnTo>
                      <a:lnTo>
                        <a:pt x="72" y="256"/>
                      </a:lnTo>
                      <a:lnTo>
                        <a:pt x="84" y="262"/>
                      </a:lnTo>
                      <a:lnTo>
                        <a:pt x="96" y="266"/>
                      </a:lnTo>
                      <a:lnTo>
                        <a:pt x="110" y="270"/>
                      </a:lnTo>
                      <a:lnTo>
                        <a:pt x="122" y="272"/>
                      </a:lnTo>
                      <a:lnTo>
                        <a:pt x="136" y="272"/>
                      </a:lnTo>
                      <a:lnTo>
                        <a:pt x="136" y="272"/>
                      </a:lnTo>
                      <a:lnTo>
                        <a:pt x="150" y="272"/>
                      </a:lnTo>
                      <a:lnTo>
                        <a:pt x="164" y="270"/>
                      </a:lnTo>
                      <a:lnTo>
                        <a:pt x="176" y="266"/>
                      </a:lnTo>
                      <a:lnTo>
                        <a:pt x="188" y="262"/>
                      </a:lnTo>
                      <a:lnTo>
                        <a:pt x="200" y="256"/>
                      </a:lnTo>
                      <a:lnTo>
                        <a:pt x="212" y="250"/>
                      </a:lnTo>
                      <a:lnTo>
                        <a:pt x="222" y="242"/>
                      </a:lnTo>
                      <a:lnTo>
                        <a:pt x="232" y="232"/>
                      </a:lnTo>
                      <a:lnTo>
                        <a:pt x="240" y="222"/>
                      </a:lnTo>
                      <a:lnTo>
                        <a:pt x="248" y="212"/>
                      </a:lnTo>
                      <a:lnTo>
                        <a:pt x="256" y="202"/>
                      </a:lnTo>
                      <a:lnTo>
                        <a:pt x="260" y="190"/>
                      </a:lnTo>
                      <a:lnTo>
                        <a:pt x="266" y="178"/>
                      </a:lnTo>
                      <a:lnTo>
                        <a:pt x="268" y="164"/>
                      </a:lnTo>
                      <a:lnTo>
                        <a:pt x="270" y="152"/>
                      </a:lnTo>
                      <a:lnTo>
                        <a:pt x="272" y="138"/>
                      </a:lnTo>
                      <a:lnTo>
                        <a:pt x="272" y="138"/>
                      </a:lnTo>
                      <a:lnTo>
                        <a:pt x="270" y="124"/>
                      </a:lnTo>
                      <a:lnTo>
                        <a:pt x="268" y="110"/>
                      </a:lnTo>
                      <a:lnTo>
                        <a:pt x="266" y="98"/>
                      </a:lnTo>
                      <a:lnTo>
                        <a:pt x="260" y="84"/>
                      </a:lnTo>
                      <a:lnTo>
                        <a:pt x="256" y="72"/>
                      </a:lnTo>
                      <a:lnTo>
                        <a:pt x="248" y="62"/>
                      </a:lnTo>
                      <a:lnTo>
                        <a:pt x="240" y="50"/>
                      </a:lnTo>
                      <a:lnTo>
                        <a:pt x="232" y="42"/>
                      </a:lnTo>
                      <a:lnTo>
                        <a:pt x="222" y="32"/>
                      </a:lnTo>
                      <a:lnTo>
                        <a:pt x="212" y="24"/>
                      </a:lnTo>
                      <a:lnTo>
                        <a:pt x="200" y="18"/>
                      </a:lnTo>
                      <a:lnTo>
                        <a:pt x="188" y="12"/>
                      </a:lnTo>
                      <a:lnTo>
                        <a:pt x="176" y="6"/>
                      </a:lnTo>
                      <a:lnTo>
                        <a:pt x="164" y="4"/>
                      </a:lnTo>
                      <a:lnTo>
                        <a:pt x="150" y="2"/>
                      </a:lnTo>
                      <a:lnTo>
                        <a:pt x="136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9"/>
                <p:cNvSpPr>
                  <a:spLocks/>
                </p:cNvSpPr>
                <p:nvPr/>
              </p:nvSpPr>
              <p:spPr bwMode="auto">
                <a:xfrm>
                  <a:off x="6512868" y="5981576"/>
                  <a:ext cx="247650" cy="247650"/>
                </a:xfrm>
                <a:custGeom>
                  <a:avLst/>
                  <a:gdLst>
                    <a:gd name="T0" fmla="*/ 78 w 156"/>
                    <a:gd name="T1" fmla="*/ 0 h 156"/>
                    <a:gd name="T2" fmla="*/ 78 w 156"/>
                    <a:gd name="T3" fmla="*/ 0 h 156"/>
                    <a:gd name="T4" fmla="*/ 62 w 156"/>
                    <a:gd name="T5" fmla="*/ 2 h 156"/>
                    <a:gd name="T6" fmla="*/ 48 w 156"/>
                    <a:gd name="T7" fmla="*/ 6 h 156"/>
                    <a:gd name="T8" fmla="*/ 34 w 156"/>
                    <a:gd name="T9" fmla="*/ 14 h 156"/>
                    <a:gd name="T10" fmla="*/ 22 w 156"/>
                    <a:gd name="T11" fmla="*/ 24 h 156"/>
                    <a:gd name="T12" fmla="*/ 14 w 156"/>
                    <a:gd name="T13" fmla="*/ 34 h 156"/>
                    <a:gd name="T14" fmla="*/ 6 w 156"/>
                    <a:gd name="T15" fmla="*/ 48 h 156"/>
                    <a:gd name="T16" fmla="*/ 2 w 156"/>
                    <a:gd name="T17" fmla="*/ 62 h 156"/>
                    <a:gd name="T18" fmla="*/ 0 w 156"/>
                    <a:gd name="T19" fmla="*/ 78 h 156"/>
                    <a:gd name="T20" fmla="*/ 0 w 156"/>
                    <a:gd name="T21" fmla="*/ 78 h 156"/>
                    <a:gd name="T22" fmla="*/ 2 w 156"/>
                    <a:gd name="T23" fmla="*/ 94 h 156"/>
                    <a:gd name="T24" fmla="*/ 6 w 156"/>
                    <a:gd name="T25" fmla="*/ 108 h 156"/>
                    <a:gd name="T26" fmla="*/ 14 w 156"/>
                    <a:gd name="T27" fmla="*/ 120 h 156"/>
                    <a:gd name="T28" fmla="*/ 22 w 156"/>
                    <a:gd name="T29" fmla="*/ 132 h 156"/>
                    <a:gd name="T30" fmla="*/ 34 w 156"/>
                    <a:gd name="T31" fmla="*/ 142 h 156"/>
                    <a:gd name="T32" fmla="*/ 48 w 156"/>
                    <a:gd name="T33" fmla="*/ 150 h 156"/>
                    <a:gd name="T34" fmla="*/ 62 w 156"/>
                    <a:gd name="T35" fmla="*/ 154 h 156"/>
                    <a:gd name="T36" fmla="*/ 78 w 156"/>
                    <a:gd name="T37" fmla="*/ 156 h 156"/>
                    <a:gd name="T38" fmla="*/ 78 w 156"/>
                    <a:gd name="T39" fmla="*/ 156 h 156"/>
                    <a:gd name="T40" fmla="*/ 92 w 156"/>
                    <a:gd name="T41" fmla="*/ 154 h 156"/>
                    <a:gd name="T42" fmla="*/ 108 w 156"/>
                    <a:gd name="T43" fmla="*/ 150 h 156"/>
                    <a:gd name="T44" fmla="*/ 120 w 156"/>
                    <a:gd name="T45" fmla="*/ 142 h 156"/>
                    <a:gd name="T46" fmla="*/ 132 w 156"/>
                    <a:gd name="T47" fmla="*/ 132 h 156"/>
                    <a:gd name="T48" fmla="*/ 142 w 156"/>
                    <a:gd name="T49" fmla="*/ 122 h 156"/>
                    <a:gd name="T50" fmla="*/ 150 w 156"/>
                    <a:gd name="T51" fmla="*/ 108 h 156"/>
                    <a:gd name="T52" fmla="*/ 154 w 156"/>
                    <a:gd name="T53" fmla="*/ 94 h 156"/>
                    <a:gd name="T54" fmla="*/ 156 w 156"/>
                    <a:gd name="T55" fmla="*/ 78 h 156"/>
                    <a:gd name="T56" fmla="*/ 156 w 156"/>
                    <a:gd name="T57" fmla="*/ 78 h 156"/>
                    <a:gd name="T58" fmla="*/ 154 w 156"/>
                    <a:gd name="T59" fmla="*/ 62 h 156"/>
                    <a:gd name="T60" fmla="*/ 148 w 156"/>
                    <a:gd name="T61" fmla="*/ 48 h 156"/>
                    <a:gd name="T62" fmla="*/ 142 w 156"/>
                    <a:gd name="T63" fmla="*/ 34 h 156"/>
                    <a:gd name="T64" fmla="*/ 132 w 156"/>
                    <a:gd name="T65" fmla="*/ 24 h 156"/>
                    <a:gd name="T66" fmla="*/ 120 w 156"/>
                    <a:gd name="T67" fmla="*/ 14 h 156"/>
                    <a:gd name="T68" fmla="*/ 108 w 156"/>
                    <a:gd name="T69" fmla="*/ 6 h 156"/>
                    <a:gd name="T70" fmla="*/ 92 w 156"/>
                    <a:gd name="T71" fmla="*/ 2 h 156"/>
                    <a:gd name="T72" fmla="*/ 78 w 156"/>
                    <a:gd name="T73" fmla="*/ 0 h 156"/>
                    <a:gd name="T74" fmla="*/ 78 w 156"/>
                    <a:gd name="T7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6" h="156">
                      <a:moveTo>
                        <a:pt x="78" y="0"/>
                      </a:moveTo>
                      <a:lnTo>
                        <a:pt x="78" y="0"/>
                      </a:lnTo>
                      <a:lnTo>
                        <a:pt x="62" y="2"/>
                      </a:lnTo>
                      <a:lnTo>
                        <a:pt x="48" y="6"/>
                      </a:lnTo>
                      <a:lnTo>
                        <a:pt x="34" y="14"/>
                      </a:lnTo>
                      <a:lnTo>
                        <a:pt x="22" y="24"/>
                      </a:lnTo>
                      <a:lnTo>
                        <a:pt x="14" y="34"/>
                      </a:lnTo>
                      <a:lnTo>
                        <a:pt x="6" y="48"/>
                      </a:lnTo>
                      <a:lnTo>
                        <a:pt x="2" y="62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2" y="94"/>
                      </a:lnTo>
                      <a:lnTo>
                        <a:pt x="6" y="108"/>
                      </a:lnTo>
                      <a:lnTo>
                        <a:pt x="14" y="120"/>
                      </a:lnTo>
                      <a:lnTo>
                        <a:pt x="22" y="132"/>
                      </a:lnTo>
                      <a:lnTo>
                        <a:pt x="34" y="142"/>
                      </a:lnTo>
                      <a:lnTo>
                        <a:pt x="48" y="150"/>
                      </a:lnTo>
                      <a:lnTo>
                        <a:pt x="62" y="154"/>
                      </a:lnTo>
                      <a:lnTo>
                        <a:pt x="78" y="156"/>
                      </a:lnTo>
                      <a:lnTo>
                        <a:pt x="78" y="156"/>
                      </a:lnTo>
                      <a:lnTo>
                        <a:pt x="92" y="154"/>
                      </a:lnTo>
                      <a:lnTo>
                        <a:pt x="108" y="150"/>
                      </a:lnTo>
                      <a:lnTo>
                        <a:pt x="120" y="142"/>
                      </a:lnTo>
                      <a:lnTo>
                        <a:pt x="132" y="132"/>
                      </a:lnTo>
                      <a:lnTo>
                        <a:pt x="142" y="122"/>
                      </a:lnTo>
                      <a:lnTo>
                        <a:pt x="150" y="108"/>
                      </a:lnTo>
                      <a:lnTo>
                        <a:pt x="154" y="94"/>
                      </a:lnTo>
                      <a:lnTo>
                        <a:pt x="156" y="78"/>
                      </a:lnTo>
                      <a:lnTo>
                        <a:pt x="156" y="78"/>
                      </a:lnTo>
                      <a:lnTo>
                        <a:pt x="154" y="62"/>
                      </a:lnTo>
                      <a:lnTo>
                        <a:pt x="148" y="48"/>
                      </a:lnTo>
                      <a:lnTo>
                        <a:pt x="142" y="34"/>
                      </a:lnTo>
                      <a:lnTo>
                        <a:pt x="132" y="24"/>
                      </a:lnTo>
                      <a:lnTo>
                        <a:pt x="120" y="14"/>
                      </a:lnTo>
                      <a:lnTo>
                        <a:pt x="108" y="6"/>
                      </a:lnTo>
                      <a:lnTo>
                        <a:pt x="92" y="2"/>
                      </a:lnTo>
                      <a:lnTo>
                        <a:pt x="78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10"/>
                <p:cNvSpPr>
                  <a:spLocks/>
                </p:cNvSpPr>
                <p:nvPr/>
              </p:nvSpPr>
              <p:spPr bwMode="auto">
                <a:xfrm>
                  <a:off x="7166918" y="5787901"/>
                  <a:ext cx="276225" cy="276225"/>
                </a:xfrm>
                <a:custGeom>
                  <a:avLst/>
                  <a:gdLst>
                    <a:gd name="T0" fmla="*/ 42 w 174"/>
                    <a:gd name="T1" fmla="*/ 12 h 174"/>
                    <a:gd name="T2" fmla="*/ 42 w 174"/>
                    <a:gd name="T3" fmla="*/ 12 h 174"/>
                    <a:gd name="T4" fmla="*/ 28 w 174"/>
                    <a:gd name="T5" fmla="*/ 22 h 174"/>
                    <a:gd name="T6" fmla="*/ 18 w 174"/>
                    <a:gd name="T7" fmla="*/ 34 h 174"/>
                    <a:gd name="T8" fmla="*/ 8 w 174"/>
                    <a:gd name="T9" fmla="*/ 48 h 174"/>
                    <a:gd name="T10" fmla="*/ 2 w 174"/>
                    <a:gd name="T11" fmla="*/ 64 h 174"/>
                    <a:gd name="T12" fmla="*/ 0 w 174"/>
                    <a:gd name="T13" fmla="*/ 82 h 174"/>
                    <a:gd name="T14" fmla="*/ 0 w 174"/>
                    <a:gd name="T15" fmla="*/ 98 h 174"/>
                    <a:gd name="T16" fmla="*/ 4 w 174"/>
                    <a:gd name="T17" fmla="*/ 114 h 174"/>
                    <a:gd name="T18" fmla="*/ 10 w 174"/>
                    <a:gd name="T19" fmla="*/ 130 h 174"/>
                    <a:gd name="T20" fmla="*/ 10 w 174"/>
                    <a:gd name="T21" fmla="*/ 130 h 174"/>
                    <a:gd name="T22" fmla="*/ 20 w 174"/>
                    <a:gd name="T23" fmla="*/ 144 h 174"/>
                    <a:gd name="T24" fmla="*/ 34 w 174"/>
                    <a:gd name="T25" fmla="*/ 156 h 174"/>
                    <a:gd name="T26" fmla="*/ 48 w 174"/>
                    <a:gd name="T27" fmla="*/ 166 h 174"/>
                    <a:gd name="T28" fmla="*/ 64 w 174"/>
                    <a:gd name="T29" fmla="*/ 172 h 174"/>
                    <a:gd name="T30" fmla="*/ 64 w 174"/>
                    <a:gd name="T31" fmla="*/ 172 h 174"/>
                    <a:gd name="T32" fmla="*/ 82 w 174"/>
                    <a:gd name="T33" fmla="*/ 174 h 174"/>
                    <a:gd name="T34" fmla="*/ 98 w 174"/>
                    <a:gd name="T35" fmla="*/ 174 h 174"/>
                    <a:gd name="T36" fmla="*/ 114 w 174"/>
                    <a:gd name="T37" fmla="*/ 170 h 174"/>
                    <a:gd name="T38" fmla="*/ 130 w 174"/>
                    <a:gd name="T39" fmla="*/ 164 h 174"/>
                    <a:gd name="T40" fmla="*/ 130 w 174"/>
                    <a:gd name="T41" fmla="*/ 164 h 174"/>
                    <a:gd name="T42" fmla="*/ 144 w 174"/>
                    <a:gd name="T43" fmla="*/ 154 h 174"/>
                    <a:gd name="T44" fmla="*/ 156 w 174"/>
                    <a:gd name="T45" fmla="*/ 140 h 174"/>
                    <a:gd name="T46" fmla="*/ 166 w 174"/>
                    <a:gd name="T47" fmla="*/ 126 h 174"/>
                    <a:gd name="T48" fmla="*/ 172 w 174"/>
                    <a:gd name="T49" fmla="*/ 110 h 174"/>
                    <a:gd name="T50" fmla="*/ 172 w 174"/>
                    <a:gd name="T51" fmla="*/ 110 h 174"/>
                    <a:gd name="T52" fmla="*/ 174 w 174"/>
                    <a:gd name="T53" fmla="*/ 92 h 174"/>
                    <a:gd name="T54" fmla="*/ 174 w 174"/>
                    <a:gd name="T55" fmla="*/ 76 h 174"/>
                    <a:gd name="T56" fmla="*/ 170 w 174"/>
                    <a:gd name="T57" fmla="*/ 58 h 174"/>
                    <a:gd name="T58" fmla="*/ 162 w 174"/>
                    <a:gd name="T59" fmla="*/ 42 h 174"/>
                    <a:gd name="T60" fmla="*/ 162 w 174"/>
                    <a:gd name="T61" fmla="*/ 42 h 174"/>
                    <a:gd name="T62" fmla="*/ 152 w 174"/>
                    <a:gd name="T63" fmla="*/ 28 h 174"/>
                    <a:gd name="T64" fmla="*/ 140 w 174"/>
                    <a:gd name="T65" fmla="*/ 18 h 174"/>
                    <a:gd name="T66" fmla="*/ 126 w 174"/>
                    <a:gd name="T67" fmla="*/ 8 h 174"/>
                    <a:gd name="T68" fmla="*/ 110 w 174"/>
                    <a:gd name="T69" fmla="*/ 4 h 174"/>
                    <a:gd name="T70" fmla="*/ 92 w 174"/>
                    <a:gd name="T71" fmla="*/ 0 h 174"/>
                    <a:gd name="T72" fmla="*/ 76 w 174"/>
                    <a:gd name="T73" fmla="*/ 0 h 174"/>
                    <a:gd name="T74" fmla="*/ 58 w 174"/>
                    <a:gd name="T75" fmla="*/ 4 h 174"/>
                    <a:gd name="T76" fmla="*/ 42 w 174"/>
                    <a:gd name="T77" fmla="*/ 12 h 174"/>
                    <a:gd name="T78" fmla="*/ 42 w 174"/>
                    <a:gd name="T79" fmla="*/ 1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4" h="174">
                      <a:moveTo>
                        <a:pt x="42" y="12"/>
                      </a:moveTo>
                      <a:lnTo>
                        <a:pt x="42" y="12"/>
                      </a:lnTo>
                      <a:lnTo>
                        <a:pt x="28" y="22"/>
                      </a:lnTo>
                      <a:lnTo>
                        <a:pt x="18" y="34"/>
                      </a:lnTo>
                      <a:lnTo>
                        <a:pt x="8" y="48"/>
                      </a:lnTo>
                      <a:lnTo>
                        <a:pt x="2" y="64"/>
                      </a:lnTo>
                      <a:lnTo>
                        <a:pt x="0" y="82"/>
                      </a:lnTo>
                      <a:lnTo>
                        <a:pt x="0" y="98"/>
                      </a:lnTo>
                      <a:lnTo>
                        <a:pt x="4" y="114"/>
                      </a:lnTo>
                      <a:lnTo>
                        <a:pt x="10" y="130"/>
                      </a:lnTo>
                      <a:lnTo>
                        <a:pt x="10" y="130"/>
                      </a:lnTo>
                      <a:lnTo>
                        <a:pt x="20" y="144"/>
                      </a:lnTo>
                      <a:lnTo>
                        <a:pt x="34" y="156"/>
                      </a:lnTo>
                      <a:lnTo>
                        <a:pt x="48" y="166"/>
                      </a:lnTo>
                      <a:lnTo>
                        <a:pt x="64" y="172"/>
                      </a:lnTo>
                      <a:lnTo>
                        <a:pt x="64" y="172"/>
                      </a:lnTo>
                      <a:lnTo>
                        <a:pt x="82" y="174"/>
                      </a:lnTo>
                      <a:lnTo>
                        <a:pt x="98" y="174"/>
                      </a:lnTo>
                      <a:lnTo>
                        <a:pt x="114" y="170"/>
                      </a:lnTo>
                      <a:lnTo>
                        <a:pt x="130" y="164"/>
                      </a:lnTo>
                      <a:lnTo>
                        <a:pt x="130" y="164"/>
                      </a:lnTo>
                      <a:lnTo>
                        <a:pt x="144" y="154"/>
                      </a:lnTo>
                      <a:lnTo>
                        <a:pt x="156" y="140"/>
                      </a:lnTo>
                      <a:lnTo>
                        <a:pt x="166" y="126"/>
                      </a:lnTo>
                      <a:lnTo>
                        <a:pt x="172" y="110"/>
                      </a:lnTo>
                      <a:lnTo>
                        <a:pt x="172" y="110"/>
                      </a:lnTo>
                      <a:lnTo>
                        <a:pt x="174" y="92"/>
                      </a:lnTo>
                      <a:lnTo>
                        <a:pt x="174" y="76"/>
                      </a:lnTo>
                      <a:lnTo>
                        <a:pt x="170" y="58"/>
                      </a:lnTo>
                      <a:lnTo>
                        <a:pt x="162" y="42"/>
                      </a:lnTo>
                      <a:lnTo>
                        <a:pt x="162" y="42"/>
                      </a:lnTo>
                      <a:lnTo>
                        <a:pt x="152" y="28"/>
                      </a:lnTo>
                      <a:lnTo>
                        <a:pt x="140" y="18"/>
                      </a:lnTo>
                      <a:lnTo>
                        <a:pt x="126" y="8"/>
                      </a:lnTo>
                      <a:lnTo>
                        <a:pt x="110" y="4"/>
                      </a:lnTo>
                      <a:lnTo>
                        <a:pt x="92" y="0"/>
                      </a:lnTo>
                      <a:lnTo>
                        <a:pt x="76" y="0"/>
                      </a:lnTo>
                      <a:lnTo>
                        <a:pt x="58" y="4"/>
                      </a:lnTo>
                      <a:lnTo>
                        <a:pt x="42" y="12"/>
                      </a:lnTo>
                      <a:lnTo>
                        <a:pt x="4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11"/>
                <p:cNvSpPr>
                  <a:spLocks/>
                </p:cNvSpPr>
                <p:nvPr/>
              </p:nvSpPr>
              <p:spPr bwMode="auto">
                <a:xfrm>
                  <a:off x="7639993" y="5283076"/>
                  <a:ext cx="307975" cy="307975"/>
                </a:xfrm>
                <a:custGeom>
                  <a:avLst/>
                  <a:gdLst>
                    <a:gd name="T0" fmla="*/ 146 w 194"/>
                    <a:gd name="T1" fmla="*/ 12 h 194"/>
                    <a:gd name="T2" fmla="*/ 146 w 194"/>
                    <a:gd name="T3" fmla="*/ 12 h 194"/>
                    <a:gd name="T4" fmla="*/ 128 w 194"/>
                    <a:gd name="T5" fmla="*/ 4 h 194"/>
                    <a:gd name="T6" fmla="*/ 110 w 194"/>
                    <a:gd name="T7" fmla="*/ 0 h 194"/>
                    <a:gd name="T8" fmla="*/ 92 w 194"/>
                    <a:gd name="T9" fmla="*/ 0 h 194"/>
                    <a:gd name="T10" fmla="*/ 72 w 194"/>
                    <a:gd name="T11" fmla="*/ 2 h 194"/>
                    <a:gd name="T12" fmla="*/ 72 w 194"/>
                    <a:gd name="T13" fmla="*/ 2 h 194"/>
                    <a:gd name="T14" fmla="*/ 54 w 194"/>
                    <a:gd name="T15" fmla="*/ 10 h 194"/>
                    <a:gd name="T16" fmla="*/ 38 w 194"/>
                    <a:gd name="T17" fmla="*/ 20 h 194"/>
                    <a:gd name="T18" fmla="*/ 24 w 194"/>
                    <a:gd name="T19" fmla="*/ 32 h 194"/>
                    <a:gd name="T20" fmla="*/ 12 w 194"/>
                    <a:gd name="T21" fmla="*/ 48 h 194"/>
                    <a:gd name="T22" fmla="*/ 12 w 194"/>
                    <a:gd name="T23" fmla="*/ 48 h 194"/>
                    <a:gd name="T24" fmla="*/ 6 w 194"/>
                    <a:gd name="T25" fmla="*/ 66 h 194"/>
                    <a:gd name="T26" fmla="*/ 0 w 194"/>
                    <a:gd name="T27" fmla="*/ 84 h 194"/>
                    <a:gd name="T28" fmla="*/ 0 w 194"/>
                    <a:gd name="T29" fmla="*/ 102 h 194"/>
                    <a:gd name="T30" fmla="*/ 4 w 194"/>
                    <a:gd name="T31" fmla="*/ 122 h 194"/>
                    <a:gd name="T32" fmla="*/ 4 w 194"/>
                    <a:gd name="T33" fmla="*/ 122 h 194"/>
                    <a:gd name="T34" fmla="*/ 10 w 194"/>
                    <a:gd name="T35" fmla="*/ 140 h 194"/>
                    <a:gd name="T36" fmla="*/ 20 w 194"/>
                    <a:gd name="T37" fmla="*/ 156 h 194"/>
                    <a:gd name="T38" fmla="*/ 32 w 194"/>
                    <a:gd name="T39" fmla="*/ 170 h 194"/>
                    <a:gd name="T40" fmla="*/ 48 w 194"/>
                    <a:gd name="T41" fmla="*/ 180 h 194"/>
                    <a:gd name="T42" fmla="*/ 48 w 194"/>
                    <a:gd name="T43" fmla="*/ 180 h 194"/>
                    <a:gd name="T44" fmla="*/ 66 w 194"/>
                    <a:gd name="T45" fmla="*/ 188 h 194"/>
                    <a:gd name="T46" fmla="*/ 84 w 194"/>
                    <a:gd name="T47" fmla="*/ 192 h 194"/>
                    <a:gd name="T48" fmla="*/ 104 w 194"/>
                    <a:gd name="T49" fmla="*/ 194 h 194"/>
                    <a:gd name="T50" fmla="*/ 122 w 194"/>
                    <a:gd name="T51" fmla="*/ 190 h 194"/>
                    <a:gd name="T52" fmla="*/ 140 w 194"/>
                    <a:gd name="T53" fmla="*/ 184 h 194"/>
                    <a:gd name="T54" fmla="*/ 156 w 194"/>
                    <a:gd name="T55" fmla="*/ 174 h 194"/>
                    <a:gd name="T56" fmla="*/ 170 w 194"/>
                    <a:gd name="T57" fmla="*/ 162 h 194"/>
                    <a:gd name="T58" fmla="*/ 182 w 194"/>
                    <a:gd name="T59" fmla="*/ 146 h 194"/>
                    <a:gd name="T60" fmla="*/ 182 w 194"/>
                    <a:gd name="T61" fmla="*/ 146 h 194"/>
                    <a:gd name="T62" fmla="*/ 190 w 194"/>
                    <a:gd name="T63" fmla="*/ 128 h 194"/>
                    <a:gd name="T64" fmla="*/ 194 w 194"/>
                    <a:gd name="T65" fmla="*/ 110 h 194"/>
                    <a:gd name="T66" fmla="*/ 194 w 194"/>
                    <a:gd name="T67" fmla="*/ 90 h 194"/>
                    <a:gd name="T68" fmla="*/ 192 w 194"/>
                    <a:gd name="T69" fmla="*/ 72 h 194"/>
                    <a:gd name="T70" fmla="*/ 184 w 194"/>
                    <a:gd name="T71" fmla="*/ 54 h 194"/>
                    <a:gd name="T72" fmla="*/ 174 w 194"/>
                    <a:gd name="T73" fmla="*/ 38 h 194"/>
                    <a:gd name="T74" fmla="*/ 162 w 194"/>
                    <a:gd name="T75" fmla="*/ 24 h 194"/>
                    <a:gd name="T76" fmla="*/ 146 w 194"/>
                    <a:gd name="T77" fmla="*/ 12 h 194"/>
                    <a:gd name="T78" fmla="*/ 146 w 194"/>
                    <a:gd name="T79" fmla="*/ 1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194">
                      <a:moveTo>
                        <a:pt x="146" y="12"/>
                      </a:moveTo>
                      <a:lnTo>
                        <a:pt x="146" y="12"/>
                      </a:lnTo>
                      <a:lnTo>
                        <a:pt x="128" y="4"/>
                      </a:lnTo>
                      <a:lnTo>
                        <a:pt x="110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72" y="2"/>
                      </a:lnTo>
                      <a:lnTo>
                        <a:pt x="54" y="10"/>
                      </a:lnTo>
                      <a:lnTo>
                        <a:pt x="38" y="20"/>
                      </a:lnTo>
                      <a:lnTo>
                        <a:pt x="24" y="32"/>
                      </a:lnTo>
                      <a:lnTo>
                        <a:pt x="12" y="48"/>
                      </a:lnTo>
                      <a:lnTo>
                        <a:pt x="12" y="48"/>
                      </a:lnTo>
                      <a:lnTo>
                        <a:pt x="6" y="66"/>
                      </a:lnTo>
                      <a:lnTo>
                        <a:pt x="0" y="84"/>
                      </a:lnTo>
                      <a:lnTo>
                        <a:pt x="0" y="102"/>
                      </a:lnTo>
                      <a:lnTo>
                        <a:pt x="4" y="122"/>
                      </a:lnTo>
                      <a:lnTo>
                        <a:pt x="4" y="122"/>
                      </a:lnTo>
                      <a:lnTo>
                        <a:pt x="10" y="140"/>
                      </a:lnTo>
                      <a:lnTo>
                        <a:pt x="20" y="156"/>
                      </a:lnTo>
                      <a:lnTo>
                        <a:pt x="32" y="170"/>
                      </a:lnTo>
                      <a:lnTo>
                        <a:pt x="48" y="180"/>
                      </a:lnTo>
                      <a:lnTo>
                        <a:pt x="48" y="180"/>
                      </a:lnTo>
                      <a:lnTo>
                        <a:pt x="66" y="188"/>
                      </a:lnTo>
                      <a:lnTo>
                        <a:pt x="84" y="192"/>
                      </a:lnTo>
                      <a:lnTo>
                        <a:pt x="104" y="194"/>
                      </a:lnTo>
                      <a:lnTo>
                        <a:pt x="122" y="190"/>
                      </a:lnTo>
                      <a:lnTo>
                        <a:pt x="140" y="184"/>
                      </a:lnTo>
                      <a:lnTo>
                        <a:pt x="156" y="174"/>
                      </a:lnTo>
                      <a:lnTo>
                        <a:pt x="170" y="162"/>
                      </a:lnTo>
                      <a:lnTo>
                        <a:pt x="182" y="146"/>
                      </a:lnTo>
                      <a:lnTo>
                        <a:pt x="182" y="146"/>
                      </a:lnTo>
                      <a:lnTo>
                        <a:pt x="190" y="128"/>
                      </a:lnTo>
                      <a:lnTo>
                        <a:pt x="194" y="110"/>
                      </a:lnTo>
                      <a:lnTo>
                        <a:pt x="194" y="90"/>
                      </a:lnTo>
                      <a:lnTo>
                        <a:pt x="192" y="72"/>
                      </a:lnTo>
                      <a:lnTo>
                        <a:pt x="184" y="54"/>
                      </a:lnTo>
                      <a:lnTo>
                        <a:pt x="174" y="38"/>
                      </a:lnTo>
                      <a:lnTo>
                        <a:pt x="162" y="24"/>
                      </a:lnTo>
                      <a:lnTo>
                        <a:pt x="146" y="12"/>
                      </a:lnTo>
                      <a:lnTo>
                        <a:pt x="14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12"/>
                <p:cNvSpPr>
                  <a:spLocks/>
                </p:cNvSpPr>
                <p:nvPr/>
              </p:nvSpPr>
              <p:spPr bwMode="auto">
                <a:xfrm>
                  <a:off x="7805093" y="4597276"/>
                  <a:ext cx="339725" cy="339725"/>
                </a:xfrm>
                <a:custGeom>
                  <a:avLst/>
                  <a:gdLst>
                    <a:gd name="T0" fmla="*/ 106 w 214"/>
                    <a:gd name="T1" fmla="*/ 0 h 214"/>
                    <a:gd name="T2" fmla="*/ 106 w 214"/>
                    <a:gd name="T3" fmla="*/ 0 h 214"/>
                    <a:gd name="T4" fmla="*/ 84 w 214"/>
                    <a:gd name="T5" fmla="*/ 2 h 214"/>
                    <a:gd name="T6" fmla="*/ 64 w 214"/>
                    <a:gd name="T7" fmla="*/ 10 h 214"/>
                    <a:gd name="T8" fmla="*/ 46 w 214"/>
                    <a:gd name="T9" fmla="*/ 20 h 214"/>
                    <a:gd name="T10" fmla="*/ 32 w 214"/>
                    <a:gd name="T11" fmla="*/ 32 h 214"/>
                    <a:gd name="T12" fmla="*/ 18 w 214"/>
                    <a:gd name="T13" fmla="*/ 48 h 214"/>
                    <a:gd name="T14" fmla="*/ 8 w 214"/>
                    <a:gd name="T15" fmla="*/ 66 h 214"/>
                    <a:gd name="T16" fmla="*/ 2 w 214"/>
                    <a:gd name="T17" fmla="*/ 86 h 214"/>
                    <a:gd name="T18" fmla="*/ 0 w 214"/>
                    <a:gd name="T19" fmla="*/ 108 h 214"/>
                    <a:gd name="T20" fmla="*/ 0 w 214"/>
                    <a:gd name="T21" fmla="*/ 108 h 214"/>
                    <a:gd name="T22" fmla="*/ 2 w 214"/>
                    <a:gd name="T23" fmla="*/ 130 h 214"/>
                    <a:gd name="T24" fmla="*/ 8 w 214"/>
                    <a:gd name="T25" fmla="*/ 148 h 214"/>
                    <a:gd name="T26" fmla="*/ 18 w 214"/>
                    <a:gd name="T27" fmla="*/ 166 h 214"/>
                    <a:gd name="T28" fmla="*/ 32 w 214"/>
                    <a:gd name="T29" fmla="*/ 182 h 214"/>
                    <a:gd name="T30" fmla="*/ 46 w 214"/>
                    <a:gd name="T31" fmla="*/ 196 h 214"/>
                    <a:gd name="T32" fmla="*/ 64 w 214"/>
                    <a:gd name="T33" fmla="*/ 206 h 214"/>
                    <a:gd name="T34" fmla="*/ 84 w 214"/>
                    <a:gd name="T35" fmla="*/ 212 h 214"/>
                    <a:gd name="T36" fmla="*/ 106 w 214"/>
                    <a:gd name="T37" fmla="*/ 214 h 214"/>
                    <a:gd name="T38" fmla="*/ 106 w 214"/>
                    <a:gd name="T39" fmla="*/ 214 h 214"/>
                    <a:gd name="T40" fmla="*/ 126 w 214"/>
                    <a:gd name="T41" fmla="*/ 212 h 214"/>
                    <a:gd name="T42" fmla="*/ 148 w 214"/>
                    <a:gd name="T43" fmla="*/ 206 h 214"/>
                    <a:gd name="T44" fmla="*/ 166 w 214"/>
                    <a:gd name="T45" fmla="*/ 196 h 214"/>
                    <a:gd name="T46" fmla="*/ 182 w 214"/>
                    <a:gd name="T47" fmla="*/ 182 h 214"/>
                    <a:gd name="T48" fmla="*/ 194 w 214"/>
                    <a:gd name="T49" fmla="*/ 166 h 214"/>
                    <a:gd name="T50" fmla="*/ 204 w 214"/>
                    <a:gd name="T51" fmla="*/ 148 h 214"/>
                    <a:gd name="T52" fmla="*/ 212 w 214"/>
                    <a:gd name="T53" fmla="*/ 130 h 214"/>
                    <a:gd name="T54" fmla="*/ 214 w 214"/>
                    <a:gd name="T55" fmla="*/ 108 h 214"/>
                    <a:gd name="T56" fmla="*/ 214 w 214"/>
                    <a:gd name="T57" fmla="*/ 108 h 214"/>
                    <a:gd name="T58" fmla="*/ 212 w 214"/>
                    <a:gd name="T59" fmla="*/ 86 h 214"/>
                    <a:gd name="T60" fmla="*/ 204 w 214"/>
                    <a:gd name="T61" fmla="*/ 66 h 214"/>
                    <a:gd name="T62" fmla="*/ 194 w 214"/>
                    <a:gd name="T63" fmla="*/ 48 h 214"/>
                    <a:gd name="T64" fmla="*/ 182 w 214"/>
                    <a:gd name="T65" fmla="*/ 32 h 214"/>
                    <a:gd name="T66" fmla="*/ 166 w 214"/>
                    <a:gd name="T67" fmla="*/ 18 h 214"/>
                    <a:gd name="T68" fmla="*/ 148 w 214"/>
                    <a:gd name="T69" fmla="*/ 8 h 214"/>
                    <a:gd name="T70" fmla="*/ 128 w 214"/>
                    <a:gd name="T71" fmla="*/ 2 h 214"/>
                    <a:gd name="T72" fmla="*/ 106 w 214"/>
                    <a:gd name="T73" fmla="*/ 0 h 214"/>
                    <a:gd name="T74" fmla="*/ 106 w 214"/>
                    <a:gd name="T75" fmla="*/ 0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4" h="214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84" y="2"/>
                      </a:lnTo>
                      <a:lnTo>
                        <a:pt x="64" y="10"/>
                      </a:lnTo>
                      <a:lnTo>
                        <a:pt x="46" y="20"/>
                      </a:lnTo>
                      <a:lnTo>
                        <a:pt x="32" y="32"/>
                      </a:lnTo>
                      <a:lnTo>
                        <a:pt x="18" y="48"/>
                      </a:lnTo>
                      <a:lnTo>
                        <a:pt x="8" y="66"/>
                      </a:lnTo>
                      <a:lnTo>
                        <a:pt x="2" y="86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2" y="130"/>
                      </a:lnTo>
                      <a:lnTo>
                        <a:pt x="8" y="148"/>
                      </a:lnTo>
                      <a:lnTo>
                        <a:pt x="18" y="166"/>
                      </a:lnTo>
                      <a:lnTo>
                        <a:pt x="32" y="182"/>
                      </a:lnTo>
                      <a:lnTo>
                        <a:pt x="46" y="196"/>
                      </a:lnTo>
                      <a:lnTo>
                        <a:pt x="64" y="206"/>
                      </a:lnTo>
                      <a:lnTo>
                        <a:pt x="84" y="212"/>
                      </a:lnTo>
                      <a:lnTo>
                        <a:pt x="106" y="214"/>
                      </a:lnTo>
                      <a:lnTo>
                        <a:pt x="106" y="214"/>
                      </a:lnTo>
                      <a:lnTo>
                        <a:pt x="126" y="212"/>
                      </a:lnTo>
                      <a:lnTo>
                        <a:pt x="148" y="206"/>
                      </a:lnTo>
                      <a:lnTo>
                        <a:pt x="166" y="196"/>
                      </a:lnTo>
                      <a:lnTo>
                        <a:pt x="182" y="182"/>
                      </a:lnTo>
                      <a:lnTo>
                        <a:pt x="194" y="166"/>
                      </a:lnTo>
                      <a:lnTo>
                        <a:pt x="204" y="148"/>
                      </a:lnTo>
                      <a:lnTo>
                        <a:pt x="212" y="130"/>
                      </a:lnTo>
                      <a:lnTo>
                        <a:pt x="214" y="108"/>
                      </a:lnTo>
                      <a:lnTo>
                        <a:pt x="214" y="108"/>
                      </a:lnTo>
                      <a:lnTo>
                        <a:pt x="212" y="86"/>
                      </a:lnTo>
                      <a:lnTo>
                        <a:pt x="204" y="66"/>
                      </a:lnTo>
                      <a:lnTo>
                        <a:pt x="194" y="48"/>
                      </a:lnTo>
                      <a:lnTo>
                        <a:pt x="182" y="32"/>
                      </a:lnTo>
                      <a:lnTo>
                        <a:pt x="166" y="18"/>
                      </a:lnTo>
                      <a:lnTo>
                        <a:pt x="148" y="8"/>
                      </a:lnTo>
                      <a:lnTo>
                        <a:pt x="128" y="2"/>
                      </a:lnTo>
                      <a:lnTo>
                        <a:pt x="106" y="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13"/>
                <p:cNvSpPr>
                  <a:spLocks/>
                </p:cNvSpPr>
                <p:nvPr/>
              </p:nvSpPr>
              <p:spPr bwMode="auto">
                <a:xfrm>
                  <a:off x="7611418" y="3914651"/>
                  <a:ext cx="368300" cy="368300"/>
                </a:xfrm>
                <a:custGeom>
                  <a:avLst/>
                  <a:gdLst>
                    <a:gd name="T0" fmla="*/ 174 w 232"/>
                    <a:gd name="T1" fmla="*/ 218 h 232"/>
                    <a:gd name="T2" fmla="*/ 174 w 232"/>
                    <a:gd name="T3" fmla="*/ 218 h 232"/>
                    <a:gd name="T4" fmla="*/ 184 w 232"/>
                    <a:gd name="T5" fmla="*/ 212 h 232"/>
                    <a:gd name="T6" fmla="*/ 192 w 232"/>
                    <a:gd name="T7" fmla="*/ 204 h 232"/>
                    <a:gd name="T8" fmla="*/ 208 w 232"/>
                    <a:gd name="T9" fmla="*/ 186 h 232"/>
                    <a:gd name="T10" fmla="*/ 220 w 232"/>
                    <a:gd name="T11" fmla="*/ 168 h 232"/>
                    <a:gd name="T12" fmla="*/ 228 w 232"/>
                    <a:gd name="T13" fmla="*/ 146 h 232"/>
                    <a:gd name="T14" fmla="*/ 232 w 232"/>
                    <a:gd name="T15" fmla="*/ 124 h 232"/>
                    <a:gd name="T16" fmla="*/ 232 w 232"/>
                    <a:gd name="T17" fmla="*/ 102 h 232"/>
                    <a:gd name="T18" fmla="*/ 226 w 232"/>
                    <a:gd name="T19" fmla="*/ 80 h 232"/>
                    <a:gd name="T20" fmla="*/ 222 w 232"/>
                    <a:gd name="T21" fmla="*/ 68 h 232"/>
                    <a:gd name="T22" fmla="*/ 218 w 232"/>
                    <a:gd name="T23" fmla="*/ 58 h 232"/>
                    <a:gd name="T24" fmla="*/ 218 w 232"/>
                    <a:gd name="T25" fmla="*/ 58 h 232"/>
                    <a:gd name="T26" fmla="*/ 210 w 232"/>
                    <a:gd name="T27" fmla="*/ 48 h 232"/>
                    <a:gd name="T28" fmla="*/ 204 w 232"/>
                    <a:gd name="T29" fmla="*/ 38 h 232"/>
                    <a:gd name="T30" fmla="*/ 186 w 232"/>
                    <a:gd name="T31" fmla="*/ 24 h 232"/>
                    <a:gd name="T32" fmla="*/ 166 w 232"/>
                    <a:gd name="T33" fmla="*/ 12 h 232"/>
                    <a:gd name="T34" fmla="*/ 146 w 232"/>
                    <a:gd name="T35" fmla="*/ 4 h 232"/>
                    <a:gd name="T36" fmla="*/ 124 w 232"/>
                    <a:gd name="T37" fmla="*/ 0 h 232"/>
                    <a:gd name="T38" fmla="*/ 100 w 232"/>
                    <a:gd name="T39" fmla="*/ 0 h 232"/>
                    <a:gd name="T40" fmla="*/ 78 w 232"/>
                    <a:gd name="T41" fmla="*/ 6 h 232"/>
                    <a:gd name="T42" fmla="*/ 66 w 232"/>
                    <a:gd name="T43" fmla="*/ 10 h 232"/>
                    <a:gd name="T44" fmla="*/ 56 w 232"/>
                    <a:gd name="T45" fmla="*/ 16 h 232"/>
                    <a:gd name="T46" fmla="*/ 56 w 232"/>
                    <a:gd name="T47" fmla="*/ 16 h 232"/>
                    <a:gd name="T48" fmla="*/ 46 w 232"/>
                    <a:gd name="T49" fmla="*/ 22 h 232"/>
                    <a:gd name="T50" fmla="*/ 38 w 232"/>
                    <a:gd name="T51" fmla="*/ 28 h 232"/>
                    <a:gd name="T52" fmla="*/ 22 w 232"/>
                    <a:gd name="T53" fmla="*/ 46 h 232"/>
                    <a:gd name="T54" fmla="*/ 10 w 232"/>
                    <a:gd name="T55" fmla="*/ 64 h 232"/>
                    <a:gd name="T56" fmla="*/ 4 w 232"/>
                    <a:gd name="T57" fmla="*/ 86 h 232"/>
                    <a:gd name="T58" fmla="*/ 0 w 232"/>
                    <a:gd name="T59" fmla="*/ 108 h 232"/>
                    <a:gd name="T60" fmla="*/ 0 w 232"/>
                    <a:gd name="T61" fmla="*/ 132 h 232"/>
                    <a:gd name="T62" fmla="*/ 6 w 232"/>
                    <a:gd name="T63" fmla="*/ 154 h 232"/>
                    <a:gd name="T64" fmla="*/ 10 w 232"/>
                    <a:gd name="T65" fmla="*/ 164 h 232"/>
                    <a:gd name="T66" fmla="*/ 14 w 232"/>
                    <a:gd name="T67" fmla="*/ 176 h 232"/>
                    <a:gd name="T68" fmla="*/ 14 w 232"/>
                    <a:gd name="T69" fmla="*/ 176 h 232"/>
                    <a:gd name="T70" fmla="*/ 22 w 232"/>
                    <a:gd name="T71" fmla="*/ 186 h 232"/>
                    <a:gd name="T72" fmla="*/ 28 w 232"/>
                    <a:gd name="T73" fmla="*/ 194 h 232"/>
                    <a:gd name="T74" fmla="*/ 46 w 232"/>
                    <a:gd name="T75" fmla="*/ 210 h 232"/>
                    <a:gd name="T76" fmla="*/ 64 w 232"/>
                    <a:gd name="T77" fmla="*/ 220 h 232"/>
                    <a:gd name="T78" fmla="*/ 86 w 232"/>
                    <a:gd name="T79" fmla="*/ 228 h 232"/>
                    <a:gd name="T80" fmla="*/ 108 w 232"/>
                    <a:gd name="T81" fmla="*/ 232 h 232"/>
                    <a:gd name="T82" fmla="*/ 130 w 232"/>
                    <a:gd name="T83" fmla="*/ 232 h 232"/>
                    <a:gd name="T84" fmla="*/ 152 w 232"/>
                    <a:gd name="T85" fmla="*/ 228 h 232"/>
                    <a:gd name="T86" fmla="*/ 162 w 232"/>
                    <a:gd name="T87" fmla="*/ 222 h 232"/>
                    <a:gd name="T88" fmla="*/ 174 w 232"/>
                    <a:gd name="T89" fmla="*/ 218 h 232"/>
                    <a:gd name="T90" fmla="*/ 174 w 232"/>
                    <a:gd name="T91" fmla="*/ 218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32" h="232">
                      <a:moveTo>
                        <a:pt x="174" y="218"/>
                      </a:moveTo>
                      <a:lnTo>
                        <a:pt x="174" y="218"/>
                      </a:lnTo>
                      <a:lnTo>
                        <a:pt x="184" y="212"/>
                      </a:lnTo>
                      <a:lnTo>
                        <a:pt x="192" y="204"/>
                      </a:lnTo>
                      <a:lnTo>
                        <a:pt x="208" y="186"/>
                      </a:lnTo>
                      <a:lnTo>
                        <a:pt x="220" y="168"/>
                      </a:lnTo>
                      <a:lnTo>
                        <a:pt x="228" y="146"/>
                      </a:lnTo>
                      <a:lnTo>
                        <a:pt x="232" y="124"/>
                      </a:lnTo>
                      <a:lnTo>
                        <a:pt x="232" y="102"/>
                      </a:lnTo>
                      <a:lnTo>
                        <a:pt x="226" y="80"/>
                      </a:lnTo>
                      <a:lnTo>
                        <a:pt x="222" y="68"/>
                      </a:lnTo>
                      <a:lnTo>
                        <a:pt x="218" y="58"/>
                      </a:lnTo>
                      <a:lnTo>
                        <a:pt x="218" y="58"/>
                      </a:lnTo>
                      <a:lnTo>
                        <a:pt x="210" y="48"/>
                      </a:lnTo>
                      <a:lnTo>
                        <a:pt x="204" y="38"/>
                      </a:lnTo>
                      <a:lnTo>
                        <a:pt x="186" y="24"/>
                      </a:lnTo>
                      <a:lnTo>
                        <a:pt x="166" y="12"/>
                      </a:lnTo>
                      <a:lnTo>
                        <a:pt x="146" y="4"/>
                      </a:lnTo>
                      <a:lnTo>
                        <a:pt x="124" y="0"/>
                      </a:lnTo>
                      <a:lnTo>
                        <a:pt x="100" y="0"/>
                      </a:lnTo>
                      <a:lnTo>
                        <a:pt x="78" y="6"/>
                      </a:lnTo>
                      <a:lnTo>
                        <a:pt x="66" y="10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46" y="22"/>
                      </a:lnTo>
                      <a:lnTo>
                        <a:pt x="38" y="28"/>
                      </a:lnTo>
                      <a:lnTo>
                        <a:pt x="22" y="46"/>
                      </a:lnTo>
                      <a:lnTo>
                        <a:pt x="10" y="64"/>
                      </a:lnTo>
                      <a:lnTo>
                        <a:pt x="4" y="86"/>
                      </a:lnTo>
                      <a:lnTo>
                        <a:pt x="0" y="108"/>
                      </a:lnTo>
                      <a:lnTo>
                        <a:pt x="0" y="132"/>
                      </a:lnTo>
                      <a:lnTo>
                        <a:pt x="6" y="154"/>
                      </a:lnTo>
                      <a:lnTo>
                        <a:pt x="10" y="164"/>
                      </a:lnTo>
                      <a:lnTo>
                        <a:pt x="14" y="176"/>
                      </a:lnTo>
                      <a:lnTo>
                        <a:pt x="14" y="176"/>
                      </a:lnTo>
                      <a:lnTo>
                        <a:pt x="22" y="186"/>
                      </a:lnTo>
                      <a:lnTo>
                        <a:pt x="28" y="194"/>
                      </a:lnTo>
                      <a:lnTo>
                        <a:pt x="46" y="210"/>
                      </a:lnTo>
                      <a:lnTo>
                        <a:pt x="64" y="220"/>
                      </a:lnTo>
                      <a:lnTo>
                        <a:pt x="86" y="228"/>
                      </a:lnTo>
                      <a:lnTo>
                        <a:pt x="108" y="232"/>
                      </a:lnTo>
                      <a:lnTo>
                        <a:pt x="130" y="232"/>
                      </a:lnTo>
                      <a:lnTo>
                        <a:pt x="152" y="228"/>
                      </a:lnTo>
                      <a:lnTo>
                        <a:pt x="162" y="222"/>
                      </a:lnTo>
                      <a:lnTo>
                        <a:pt x="174" y="218"/>
                      </a:lnTo>
                      <a:lnTo>
                        <a:pt x="174" y="2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14"/>
                <p:cNvSpPr>
                  <a:spLocks/>
                </p:cNvSpPr>
                <p:nvPr/>
              </p:nvSpPr>
              <p:spPr bwMode="auto">
                <a:xfrm>
                  <a:off x="7106593" y="3409826"/>
                  <a:ext cx="396875" cy="400050"/>
                </a:xfrm>
                <a:custGeom>
                  <a:avLst/>
                  <a:gdLst>
                    <a:gd name="T0" fmla="*/ 62 w 250"/>
                    <a:gd name="T1" fmla="*/ 236 h 252"/>
                    <a:gd name="T2" fmla="*/ 62 w 250"/>
                    <a:gd name="T3" fmla="*/ 236 h 252"/>
                    <a:gd name="T4" fmla="*/ 74 w 250"/>
                    <a:gd name="T5" fmla="*/ 242 h 252"/>
                    <a:gd name="T6" fmla="*/ 84 w 250"/>
                    <a:gd name="T7" fmla="*/ 246 h 252"/>
                    <a:gd name="T8" fmla="*/ 96 w 250"/>
                    <a:gd name="T9" fmla="*/ 250 h 252"/>
                    <a:gd name="T10" fmla="*/ 108 w 250"/>
                    <a:gd name="T11" fmla="*/ 252 h 252"/>
                    <a:gd name="T12" fmla="*/ 120 w 250"/>
                    <a:gd name="T13" fmla="*/ 252 h 252"/>
                    <a:gd name="T14" fmla="*/ 134 w 250"/>
                    <a:gd name="T15" fmla="*/ 252 h 252"/>
                    <a:gd name="T16" fmla="*/ 146 w 250"/>
                    <a:gd name="T17" fmla="*/ 250 h 252"/>
                    <a:gd name="T18" fmla="*/ 158 w 250"/>
                    <a:gd name="T19" fmla="*/ 248 h 252"/>
                    <a:gd name="T20" fmla="*/ 158 w 250"/>
                    <a:gd name="T21" fmla="*/ 248 h 252"/>
                    <a:gd name="T22" fmla="*/ 170 w 250"/>
                    <a:gd name="T23" fmla="*/ 244 h 252"/>
                    <a:gd name="T24" fmla="*/ 182 w 250"/>
                    <a:gd name="T25" fmla="*/ 238 h 252"/>
                    <a:gd name="T26" fmla="*/ 192 w 250"/>
                    <a:gd name="T27" fmla="*/ 234 h 252"/>
                    <a:gd name="T28" fmla="*/ 202 w 250"/>
                    <a:gd name="T29" fmla="*/ 226 h 252"/>
                    <a:gd name="T30" fmla="*/ 212 w 250"/>
                    <a:gd name="T31" fmla="*/ 218 h 252"/>
                    <a:gd name="T32" fmla="*/ 220 w 250"/>
                    <a:gd name="T33" fmla="*/ 210 h 252"/>
                    <a:gd name="T34" fmla="*/ 228 w 250"/>
                    <a:gd name="T35" fmla="*/ 200 h 252"/>
                    <a:gd name="T36" fmla="*/ 234 w 250"/>
                    <a:gd name="T37" fmla="*/ 190 h 252"/>
                    <a:gd name="T38" fmla="*/ 234 w 250"/>
                    <a:gd name="T39" fmla="*/ 190 h 252"/>
                    <a:gd name="T40" fmla="*/ 240 w 250"/>
                    <a:gd name="T41" fmla="*/ 178 h 252"/>
                    <a:gd name="T42" fmla="*/ 244 w 250"/>
                    <a:gd name="T43" fmla="*/ 166 h 252"/>
                    <a:gd name="T44" fmla="*/ 248 w 250"/>
                    <a:gd name="T45" fmla="*/ 154 h 252"/>
                    <a:gd name="T46" fmla="*/ 250 w 250"/>
                    <a:gd name="T47" fmla="*/ 142 h 252"/>
                    <a:gd name="T48" fmla="*/ 250 w 250"/>
                    <a:gd name="T49" fmla="*/ 118 h 252"/>
                    <a:gd name="T50" fmla="*/ 246 w 250"/>
                    <a:gd name="T51" fmla="*/ 94 h 252"/>
                    <a:gd name="T52" fmla="*/ 238 w 250"/>
                    <a:gd name="T53" fmla="*/ 70 h 252"/>
                    <a:gd name="T54" fmla="*/ 226 w 250"/>
                    <a:gd name="T55" fmla="*/ 50 h 252"/>
                    <a:gd name="T56" fmla="*/ 218 w 250"/>
                    <a:gd name="T57" fmla="*/ 40 h 252"/>
                    <a:gd name="T58" fmla="*/ 210 w 250"/>
                    <a:gd name="T59" fmla="*/ 30 h 252"/>
                    <a:gd name="T60" fmla="*/ 200 w 250"/>
                    <a:gd name="T61" fmla="*/ 24 h 252"/>
                    <a:gd name="T62" fmla="*/ 190 w 250"/>
                    <a:gd name="T63" fmla="*/ 16 h 252"/>
                    <a:gd name="T64" fmla="*/ 190 w 250"/>
                    <a:gd name="T65" fmla="*/ 16 h 252"/>
                    <a:gd name="T66" fmla="*/ 178 w 250"/>
                    <a:gd name="T67" fmla="*/ 10 h 252"/>
                    <a:gd name="T68" fmla="*/ 166 w 250"/>
                    <a:gd name="T69" fmla="*/ 6 h 252"/>
                    <a:gd name="T70" fmla="*/ 154 w 250"/>
                    <a:gd name="T71" fmla="*/ 2 h 252"/>
                    <a:gd name="T72" fmla="*/ 142 w 250"/>
                    <a:gd name="T73" fmla="*/ 0 h 252"/>
                    <a:gd name="T74" fmla="*/ 128 w 250"/>
                    <a:gd name="T75" fmla="*/ 0 h 252"/>
                    <a:gd name="T76" fmla="*/ 116 w 250"/>
                    <a:gd name="T77" fmla="*/ 0 h 252"/>
                    <a:gd name="T78" fmla="*/ 92 w 250"/>
                    <a:gd name="T79" fmla="*/ 4 h 252"/>
                    <a:gd name="T80" fmla="*/ 70 w 250"/>
                    <a:gd name="T81" fmla="*/ 12 h 252"/>
                    <a:gd name="T82" fmla="*/ 58 w 250"/>
                    <a:gd name="T83" fmla="*/ 18 h 252"/>
                    <a:gd name="T84" fmla="*/ 48 w 250"/>
                    <a:gd name="T85" fmla="*/ 24 h 252"/>
                    <a:gd name="T86" fmla="*/ 38 w 250"/>
                    <a:gd name="T87" fmla="*/ 32 h 252"/>
                    <a:gd name="T88" fmla="*/ 30 w 250"/>
                    <a:gd name="T89" fmla="*/ 42 h 252"/>
                    <a:gd name="T90" fmla="*/ 22 w 250"/>
                    <a:gd name="T91" fmla="*/ 52 h 252"/>
                    <a:gd name="T92" fmla="*/ 14 w 250"/>
                    <a:gd name="T93" fmla="*/ 62 h 252"/>
                    <a:gd name="T94" fmla="*/ 14 w 250"/>
                    <a:gd name="T95" fmla="*/ 62 h 252"/>
                    <a:gd name="T96" fmla="*/ 8 w 250"/>
                    <a:gd name="T97" fmla="*/ 74 h 252"/>
                    <a:gd name="T98" fmla="*/ 4 w 250"/>
                    <a:gd name="T99" fmla="*/ 86 h 252"/>
                    <a:gd name="T100" fmla="*/ 2 w 250"/>
                    <a:gd name="T101" fmla="*/ 98 h 252"/>
                    <a:gd name="T102" fmla="*/ 0 w 250"/>
                    <a:gd name="T103" fmla="*/ 110 h 252"/>
                    <a:gd name="T104" fmla="*/ 0 w 250"/>
                    <a:gd name="T105" fmla="*/ 134 h 252"/>
                    <a:gd name="T106" fmla="*/ 4 w 250"/>
                    <a:gd name="T107" fmla="*/ 158 h 252"/>
                    <a:gd name="T108" fmla="*/ 12 w 250"/>
                    <a:gd name="T109" fmla="*/ 182 h 252"/>
                    <a:gd name="T110" fmla="*/ 24 w 250"/>
                    <a:gd name="T111" fmla="*/ 202 h 252"/>
                    <a:gd name="T112" fmla="*/ 32 w 250"/>
                    <a:gd name="T113" fmla="*/ 212 h 252"/>
                    <a:gd name="T114" fmla="*/ 42 w 250"/>
                    <a:gd name="T115" fmla="*/ 220 h 252"/>
                    <a:gd name="T116" fmla="*/ 52 w 250"/>
                    <a:gd name="T117" fmla="*/ 228 h 252"/>
                    <a:gd name="T118" fmla="*/ 62 w 250"/>
                    <a:gd name="T119" fmla="*/ 236 h 252"/>
                    <a:gd name="T120" fmla="*/ 62 w 250"/>
                    <a:gd name="T121" fmla="*/ 236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50" h="252">
                      <a:moveTo>
                        <a:pt x="62" y="236"/>
                      </a:moveTo>
                      <a:lnTo>
                        <a:pt x="62" y="236"/>
                      </a:lnTo>
                      <a:lnTo>
                        <a:pt x="74" y="242"/>
                      </a:lnTo>
                      <a:lnTo>
                        <a:pt x="84" y="246"/>
                      </a:lnTo>
                      <a:lnTo>
                        <a:pt x="96" y="250"/>
                      </a:lnTo>
                      <a:lnTo>
                        <a:pt x="108" y="252"/>
                      </a:lnTo>
                      <a:lnTo>
                        <a:pt x="120" y="252"/>
                      </a:lnTo>
                      <a:lnTo>
                        <a:pt x="134" y="252"/>
                      </a:lnTo>
                      <a:lnTo>
                        <a:pt x="146" y="250"/>
                      </a:lnTo>
                      <a:lnTo>
                        <a:pt x="158" y="248"/>
                      </a:lnTo>
                      <a:lnTo>
                        <a:pt x="158" y="248"/>
                      </a:lnTo>
                      <a:lnTo>
                        <a:pt x="170" y="244"/>
                      </a:lnTo>
                      <a:lnTo>
                        <a:pt x="182" y="238"/>
                      </a:lnTo>
                      <a:lnTo>
                        <a:pt x="192" y="234"/>
                      </a:lnTo>
                      <a:lnTo>
                        <a:pt x="202" y="226"/>
                      </a:lnTo>
                      <a:lnTo>
                        <a:pt x="212" y="218"/>
                      </a:lnTo>
                      <a:lnTo>
                        <a:pt x="220" y="210"/>
                      </a:lnTo>
                      <a:lnTo>
                        <a:pt x="228" y="200"/>
                      </a:lnTo>
                      <a:lnTo>
                        <a:pt x="234" y="190"/>
                      </a:lnTo>
                      <a:lnTo>
                        <a:pt x="234" y="190"/>
                      </a:lnTo>
                      <a:lnTo>
                        <a:pt x="240" y="178"/>
                      </a:lnTo>
                      <a:lnTo>
                        <a:pt x="244" y="166"/>
                      </a:lnTo>
                      <a:lnTo>
                        <a:pt x="248" y="154"/>
                      </a:lnTo>
                      <a:lnTo>
                        <a:pt x="250" y="142"/>
                      </a:lnTo>
                      <a:lnTo>
                        <a:pt x="250" y="118"/>
                      </a:lnTo>
                      <a:lnTo>
                        <a:pt x="246" y="94"/>
                      </a:lnTo>
                      <a:lnTo>
                        <a:pt x="238" y="70"/>
                      </a:lnTo>
                      <a:lnTo>
                        <a:pt x="226" y="50"/>
                      </a:lnTo>
                      <a:lnTo>
                        <a:pt x="218" y="40"/>
                      </a:lnTo>
                      <a:lnTo>
                        <a:pt x="210" y="30"/>
                      </a:lnTo>
                      <a:lnTo>
                        <a:pt x="200" y="24"/>
                      </a:lnTo>
                      <a:lnTo>
                        <a:pt x="190" y="16"/>
                      </a:lnTo>
                      <a:lnTo>
                        <a:pt x="190" y="16"/>
                      </a:lnTo>
                      <a:lnTo>
                        <a:pt x="178" y="10"/>
                      </a:lnTo>
                      <a:lnTo>
                        <a:pt x="166" y="6"/>
                      </a:lnTo>
                      <a:lnTo>
                        <a:pt x="154" y="2"/>
                      </a:lnTo>
                      <a:lnTo>
                        <a:pt x="142" y="0"/>
                      </a:lnTo>
                      <a:lnTo>
                        <a:pt x="128" y="0"/>
                      </a:lnTo>
                      <a:lnTo>
                        <a:pt x="116" y="0"/>
                      </a:lnTo>
                      <a:lnTo>
                        <a:pt x="92" y="4"/>
                      </a:lnTo>
                      <a:lnTo>
                        <a:pt x="70" y="12"/>
                      </a:lnTo>
                      <a:lnTo>
                        <a:pt x="58" y="18"/>
                      </a:lnTo>
                      <a:lnTo>
                        <a:pt x="48" y="24"/>
                      </a:lnTo>
                      <a:lnTo>
                        <a:pt x="38" y="32"/>
                      </a:lnTo>
                      <a:lnTo>
                        <a:pt x="30" y="42"/>
                      </a:lnTo>
                      <a:lnTo>
                        <a:pt x="22" y="52"/>
                      </a:lnTo>
                      <a:lnTo>
                        <a:pt x="14" y="62"/>
                      </a:lnTo>
                      <a:lnTo>
                        <a:pt x="14" y="62"/>
                      </a:lnTo>
                      <a:lnTo>
                        <a:pt x="8" y="74"/>
                      </a:lnTo>
                      <a:lnTo>
                        <a:pt x="4" y="86"/>
                      </a:lnTo>
                      <a:lnTo>
                        <a:pt x="2" y="98"/>
                      </a:lnTo>
                      <a:lnTo>
                        <a:pt x="0" y="110"/>
                      </a:lnTo>
                      <a:lnTo>
                        <a:pt x="0" y="134"/>
                      </a:lnTo>
                      <a:lnTo>
                        <a:pt x="4" y="158"/>
                      </a:lnTo>
                      <a:lnTo>
                        <a:pt x="12" y="182"/>
                      </a:lnTo>
                      <a:lnTo>
                        <a:pt x="24" y="202"/>
                      </a:lnTo>
                      <a:lnTo>
                        <a:pt x="32" y="212"/>
                      </a:lnTo>
                      <a:lnTo>
                        <a:pt x="42" y="220"/>
                      </a:lnTo>
                      <a:lnTo>
                        <a:pt x="52" y="228"/>
                      </a:lnTo>
                      <a:lnTo>
                        <a:pt x="62" y="236"/>
                      </a:lnTo>
                      <a:lnTo>
                        <a:pt x="62" y="2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24" name="Groupe 123"/>
            <p:cNvGrpSpPr/>
            <p:nvPr/>
          </p:nvGrpSpPr>
          <p:grpSpPr>
            <a:xfrm>
              <a:off x="1871593" y="1943574"/>
              <a:ext cx="1726170" cy="912041"/>
              <a:chOff x="3618656" y="1116796"/>
              <a:chExt cx="6831658" cy="3700775"/>
            </a:xfrm>
          </p:grpSpPr>
          <p:pic>
            <p:nvPicPr>
              <p:cNvPr id="176" name="Image 175">
                <a:extLst>
                  <a:ext uri="{FF2B5EF4-FFF2-40B4-BE49-F238E27FC236}">
                    <a16:creationId xmlns:a16="http://schemas.microsoft.com/office/drawing/2014/main" xmlns="" id="{2E82D076-06D1-48C7-866A-772FA97FBA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18656" y="1116796"/>
                <a:ext cx="6831658" cy="3700775"/>
              </a:xfrm>
              <a:prstGeom prst="rect">
                <a:avLst/>
              </a:prstGeom>
            </p:spPr>
          </p:pic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xmlns="" id="{D679AE77-3E7A-4225-BE36-48C07D6E5C65}"/>
                  </a:ext>
                </a:extLst>
              </p:cNvPr>
              <p:cNvSpPr/>
              <p:nvPr/>
            </p:nvSpPr>
            <p:spPr>
              <a:xfrm>
                <a:off x="9708332" y="3247274"/>
                <a:ext cx="741982" cy="541277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2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>
                  <a:solidFill>
                    <a:srgbClr val="FFFFFF"/>
                  </a:solidFill>
                  <a:latin typeface="Calibri"/>
                </a:endParaRPr>
              </a:p>
            </p:txBody>
          </p:sp>
          <p:pic>
            <p:nvPicPr>
              <p:cNvPr id="178" name="Image 177">
                <a:extLst>
                  <a:ext uri="{FF2B5EF4-FFF2-40B4-BE49-F238E27FC236}">
                    <a16:creationId xmlns:a16="http://schemas.microsoft.com/office/drawing/2014/main" xmlns="" id="{FE482E1D-43E8-4844-B451-0DC50670E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35896" y="1131846"/>
                <a:ext cx="2757749" cy="872384"/>
              </a:xfrm>
              <a:prstGeom prst="rect">
                <a:avLst/>
              </a:prstGeom>
            </p:spPr>
          </p:pic>
          <p:pic>
            <p:nvPicPr>
              <p:cNvPr id="179" name="Image 178">
                <a:extLst>
                  <a:ext uri="{FF2B5EF4-FFF2-40B4-BE49-F238E27FC236}">
                    <a16:creationId xmlns:a16="http://schemas.microsoft.com/office/drawing/2014/main" xmlns="" id="{72FBFED8-6643-4A49-81F1-10660BF59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12360" y="1257329"/>
                <a:ext cx="2438865" cy="711336"/>
              </a:xfrm>
              <a:prstGeom prst="rect">
                <a:avLst/>
              </a:prstGeom>
            </p:spPr>
          </p:pic>
        </p:grpSp>
        <p:grpSp>
          <p:nvGrpSpPr>
            <p:cNvPr id="125" name="Groupe 124"/>
            <p:cNvGrpSpPr/>
            <p:nvPr/>
          </p:nvGrpSpPr>
          <p:grpSpPr>
            <a:xfrm>
              <a:off x="1893111" y="3026422"/>
              <a:ext cx="1729481" cy="912041"/>
              <a:chOff x="2839072" y="3093108"/>
              <a:chExt cx="2474268" cy="1287245"/>
            </a:xfrm>
          </p:grpSpPr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xmlns="" id="{2DC5A8A2-E995-4228-AEA7-629043B01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446" y="3093109"/>
                <a:ext cx="2468894" cy="1285111"/>
              </a:xfrm>
              <a:prstGeom prst="rect">
                <a:avLst/>
              </a:prstGeom>
            </p:spPr>
          </p:pic>
          <p:pic>
            <p:nvPicPr>
              <p:cNvPr id="174" name="Image 173" descr="Une image contenant eau, bateau, extérieur, petit&#10;&#10;Description générée avec un niveau de confiance très élevé">
                <a:extLst>
                  <a:ext uri="{FF2B5EF4-FFF2-40B4-BE49-F238E27FC236}">
                    <a16:creationId xmlns:a16="http://schemas.microsoft.com/office/drawing/2014/main" xmlns="" id="{5FBC749D-3A32-49F0-942C-F07320253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"/>
              <a:stretch/>
            </p:blipFill>
            <p:spPr>
              <a:xfrm>
                <a:off x="3597014" y="3093108"/>
                <a:ext cx="1716325" cy="1287245"/>
              </a:xfrm>
              <a:prstGeom prst="rect">
                <a:avLst/>
              </a:prstGeom>
            </p:spPr>
          </p:pic>
          <p:sp>
            <p:nvSpPr>
              <p:cNvPr id="175" name="Titre 1">
                <a:extLst>
                  <a:ext uri="{FF2B5EF4-FFF2-40B4-BE49-F238E27FC236}">
                    <a16:creationId xmlns:a16="http://schemas.microsoft.com/office/drawing/2014/main" xmlns="" id="{E21DE18F-DD5D-4615-A1A6-29F7B061B6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9072" y="3093108"/>
                <a:ext cx="2474267" cy="8416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2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b="1" dirty="0">
                    <a:solidFill>
                      <a:srgbClr val="FFFFFF"/>
                    </a:solidFill>
                    <a:latin typeface="Aharoni" pitchFamily="2" charset="-79"/>
                    <a:cs typeface="Aharoni" pitchFamily="2" charset="-79"/>
                  </a:rPr>
                  <a:t>Electric pilot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Aharoni" pitchFamily="2" charset="-79"/>
                    <a:cs typeface="Aharoni" pitchFamily="2" charset="-79"/>
                  </a:rPr>
                  <a:t>boats</a:t>
                </a:r>
                <a:endParaRPr lang="fr-FR" sz="1100" b="1" dirty="0">
                  <a:solidFill>
                    <a:srgbClr val="FFFFFF"/>
                  </a:solidFill>
                  <a:latin typeface="Aharoni" pitchFamily="2" charset="-79"/>
                  <a:cs typeface="Aharoni" pitchFamily="2" charset="-79"/>
                </a:endParaRPr>
              </a:p>
            </p:txBody>
          </p:sp>
        </p:grpSp>
        <p:grpSp>
          <p:nvGrpSpPr>
            <p:cNvPr id="126" name="Groupe 125"/>
            <p:cNvGrpSpPr/>
            <p:nvPr/>
          </p:nvGrpSpPr>
          <p:grpSpPr>
            <a:xfrm>
              <a:off x="3700903" y="1941482"/>
              <a:ext cx="1725725" cy="974323"/>
              <a:chOff x="5415474" y="3000267"/>
              <a:chExt cx="2468894" cy="1375148"/>
            </a:xfrm>
          </p:grpSpPr>
          <p:pic>
            <p:nvPicPr>
              <p:cNvPr id="168" name="Image 167">
                <a:extLst>
                  <a:ext uri="{FF2B5EF4-FFF2-40B4-BE49-F238E27FC236}">
                    <a16:creationId xmlns:a16="http://schemas.microsoft.com/office/drawing/2014/main" xmlns="" id="{2DC5A8A2-E995-4228-AEA7-629043B01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5474" y="3086839"/>
                <a:ext cx="2468894" cy="1285111"/>
              </a:xfrm>
              <a:prstGeom prst="rect">
                <a:avLst/>
              </a:prstGeom>
            </p:spPr>
          </p:pic>
          <p:grpSp>
            <p:nvGrpSpPr>
              <p:cNvPr id="169" name="Groupe 168"/>
              <p:cNvGrpSpPr/>
              <p:nvPr/>
            </p:nvGrpSpPr>
            <p:grpSpPr>
              <a:xfrm>
                <a:off x="5417238" y="3000267"/>
                <a:ext cx="2467129" cy="1375148"/>
                <a:chOff x="3834695" y="342908"/>
                <a:chExt cx="6857985" cy="5143493"/>
              </a:xfrm>
            </p:grpSpPr>
            <p:pic>
              <p:nvPicPr>
                <p:cNvPr id="170" name="Image 169">
                  <a:extLst>
                    <a:ext uri="{FF2B5EF4-FFF2-40B4-BE49-F238E27FC236}">
                      <a16:creationId xmlns:a16="http://schemas.microsoft.com/office/drawing/2014/main" xmlns="" id="{ED89C87E-0800-498C-9BB5-294819F5D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65" r="3676" b="6"/>
                <a:stretch/>
              </p:blipFill>
              <p:spPr>
                <a:xfrm>
                  <a:off x="3834695" y="342908"/>
                  <a:ext cx="6857985" cy="5143493"/>
                </a:xfrm>
                <a:prstGeom prst="rect">
                  <a:avLst/>
                </a:prstGeom>
              </p:spPr>
            </p:pic>
            <p:sp>
              <p:nvSpPr>
                <p:cNvPr id="171" name="Titre 1">
                  <a:extLst>
                    <a:ext uri="{FF2B5EF4-FFF2-40B4-BE49-F238E27FC236}">
                      <a16:creationId xmlns:a16="http://schemas.microsoft.com/office/drawing/2014/main" xmlns="" id="{F6625590-4EF7-4936-AE02-FB43BBF8A1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98017" y="708607"/>
                  <a:ext cx="5915024" cy="994173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100" b="1" dirty="0">
                      <a:solidFill>
                        <a:srgbClr val="FFFFFF"/>
                      </a:solidFill>
                      <a:latin typeface="Aharoni" pitchFamily="2" charset="-79"/>
                      <a:cs typeface="Aharoni" pitchFamily="2" charset="-79"/>
                    </a:rPr>
                    <a:t>Port Smart </a:t>
                  </a:r>
                  <a:r>
                    <a:rPr lang="fr-FR" sz="1100" b="1" dirty="0" err="1">
                      <a:solidFill>
                        <a:srgbClr val="FFFFFF"/>
                      </a:solidFill>
                      <a:latin typeface="Aharoni" pitchFamily="2" charset="-79"/>
                      <a:cs typeface="Aharoni" pitchFamily="2" charset="-79"/>
                    </a:rPr>
                    <a:t>Grid</a:t>
                  </a:r>
                  <a:endParaRPr lang="fr-FR" sz="1100" b="1" dirty="0">
                    <a:solidFill>
                      <a:srgbClr val="FFFFFF"/>
                    </a:solidFill>
                    <a:latin typeface="Aharoni" pitchFamily="2" charset="-79"/>
                    <a:cs typeface="Aharoni" pitchFamily="2" charset="-79"/>
                  </a:endParaRPr>
                </a:p>
              </p:txBody>
            </p:sp>
            <p:pic>
              <p:nvPicPr>
                <p:cNvPr id="172" name="Espace réservé du contenu 11">
                  <a:extLst>
                    <a:ext uri="{FF2B5EF4-FFF2-40B4-BE49-F238E27FC236}">
                      <a16:creationId xmlns:a16="http://schemas.microsoft.com/office/drawing/2014/main" xmlns="" id="{BE953A2E-CCEC-415F-A4A5-6EFC7F046D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6936" y="2243761"/>
                  <a:ext cx="2564588" cy="118325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xmlns="" id="{2DC5A8A2-E995-4228-AEA7-629043B01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521" y="1944328"/>
              <a:ext cx="1725717" cy="910532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xmlns="" id="{2DC5A8A2-E995-4228-AEA7-629043B01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521" y="3027176"/>
              <a:ext cx="1725717" cy="910532"/>
            </a:xfrm>
            <a:prstGeom prst="rect">
              <a:avLst/>
            </a:prstGeom>
          </p:spPr>
        </p:pic>
        <p:grpSp>
          <p:nvGrpSpPr>
            <p:cNvPr id="129" name="Grouper 1"/>
            <p:cNvGrpSpPr/>
            <p:nvPr/>
          </p:nvGrpSpPr>
          <p:grpSpPr>
            <a:xfrm>
              <a:off x="3731988" y="3022469"/>
              <a:ext cx="1983303" cy="929740"/>
              <a:chOff x="3708135" y="1925120"/>
              <a:chExt cx="1983303" cy="929740"/>
            </a:xfrm>
          </p:grpSpPr>
          <p:pic>
            <p:nvPicPr>
              <p:cNvPr id="138" name="Image 137">
                <a:extLst>
                  <a:ext uri="{FF2B5EF4-FFF2-40B4-BE49-F238E27FC236}">
                    <a16:creationId xmlns:a16="http://schemas.microsoft.com/office/drawing/2014/main" xmlns="" id="{2DC5A8A2-E995-4228-AEA7-629043B01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8135" y="1944328"/>
                <a:ext cx="1725717" cy="910532"/>
              </a:xfrm>
              <a:prstGeom prst="rect">
                <a:avLst/>
              </a:prstGeom>
            </p:spPr>
          </p:pic>
          <p:grpSp>
            <p:nvGrpSpPr>
              <p:cNvPr id="139" name="Groupe 138"/>
              <p:cNvGrpSpPr/>
              <p:nvPr/>
            </p:nvGrpSpPr>
            <p:grpSpPr>
              <a:xfrm>
                <a:off x="3712092" y="1925120"/>
                <a:ext cx="1979346" cy="896858"/>
                <a:chOff x="1276008" y="725626"/>
                <a:chExt cx="7683427" cy="3481426"/>
              </a:xfrm>
            </p:grpSpPr>
            <p:sp>
              <p:nvSpPr>
                <p:cNvPr id="141" name="Titre 1">
                  <a:extLst>
                    <a:ext uri="{FF2B5EF4-FFF2-40B4-BE49-F238E27FC236}">
                      <a16:creationId xmlns:a16="http://schemas.microsoft.com/office/drawing/2014/main" xmlns="" id="{3D0F5FD4-C8BE-4BDA-A80F-3FFABC313D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00043" y="725626"/>
                  <a:ext cx="7459392" cy="1435844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7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Port Cyber Security</a:t>
                  </a:r>
                  <a:endParaRPr lang="fr-FR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pic>
              <p:nvPicPr>
                <p:cNvPr id="142" name="Image 141">
                  <a:extLst>
                    <a:ext uri="{FF2B5EF4-FFF2-40B4-BE49-F238E27FC236}">
                      <a16:creationId xmlns:a16="http://schemas.microsoft.com/office/drawing/2014/main" xmlns="" id="{3F098B3F-C40C-4258-919B-C4295261B2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329167" y="2910859"/>
                  <a:ext cx="1761135" cy="922534"/>
                </a:xfrm>
                <a:prstGeom prst="rect">
                  <a:avLst/>
                </a:prstGeom>
              </p:spPr>
            </p:pic>
            <p:pic>
              <p:nvPicPr>
                <p:cNvPr id="143" name="Picture 4" descr="Z:\_Boulot\_FTI\Présentation\cyber-attack-data-breach.jpg">
                  <a:extLst>
                    <a:ext uri="{FF2B5EF4-FFF2-40B4-BE49-F238E27FC236}">
                      <a16:creationId xmlns:a16="http://schemas.microsoft.com/office/drawing/2014/main" xmlns="" id="{7F5C77B7-B103-4344-B5CC-885C81945A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6008" y="2724234"/>
                  <a:ext cx="724198" cy="590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4" name="Groupe 143">
                  <a:extLst>
                    <a:ext uri="{FF2B5EF4-FFF2-40B4-BE49-F238E27FC236}">
                      <a16:creationId xmlns:a16="http://schemas.microsoft.com/office/drawing/2014/main" xmlns="" id="{46765DA2-62E9-4018-ABF4-1D763B8FFD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08388" y="1956050"/>
                  <a:ext cx="554533" cy="2131517"/>
                  <a:chOff x="261832" y="2136448"/>
                  <a:chExt cx="985668" cy="3790138"/>
                </a:xfrm>
              </p:grpSpPr>
              <p:sp>
                <p:nvSpPr>
                  <p:cNvPr id="166" name="Virage 165">
                    <a:extLst>
                      <a:ext uri="{FF2B5EF4-FFF2-40B4-BE49-F238E27FC236}">
                        <a16:creationId xmlns:a16="http://schemas.microsoft.com/office/drawing/2014/main" xmlns="" id="{D35412F1-4A59-4BB6-907E-56C1EC6D6DC9}"/>
                      </a:ext>
                    </a:extLst>
                  </p:cNvPr>
                  <p:cNvSpPr/>
                  <p:nvPr/>
                </p:nvSpPr>
                <p:spPr>
                  <a:xfrm>
                    <a:off x="261832" y="2136448"/>
                    <a:ext cx="985668" cy="1192457"/>
                  </a:xfrm>
                  <a:prstGeom prst="bentArrow">
                    <a:avLst/>
                  </a:prstGeom>
                  <a:solidFill>
                    <a:srgbClr val="EF3F5C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278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sz="1100" b="1" kern="0" spc="113">
                      <a:ln w="29210">
                        <a:solidFill>
                          <a:srgbClr val="EF3F5C">
                            <a:tint val="10000"/>
                          </a:srgbClr>
                        </a:solidFill>
                      </a:ln>
                      <a:solidFill>
                        <a:srgbClr val="FFFFFF"/>
                      </a:solidFill>
                      <a:effectLst>
                        <a:innerShdw blurRad="50800" dist="50800" dir="8100000">
                          <a:srgbClr val="7D7D7D">
                            <a:alpha val="73000"/>
                          </a:srgbClr>
                        </a:innerShdw>
                      </a:effectLst>
                      <a:latin typeface="Arial"/>
                    </a:endParaRPr>
                  </a:p>
                </p:txBody>
              </p:sp>
              <p:sp>
                <p:nvSpPr>
                  <p:cNvPr id="167" name="Virage 166">
                    <a:extLst>
                      <a:ext uri="{FF2B5EF4-FFF2-40B4-BE49-F238E27FC236}">
                        <a16:creationId xmlns:a16="http://schemas.microsoft.com/office/drawing/2014/main" xmlns="" id="{ADE03E87-2EFE-4885-8BCB-27EA103C5C28}"/>
                      </a:ext>
                    </a:extLst>
                  </p:cNvPr>
                  <p:cNvSpPr/>
                  <p:nvPr/>
                </p:nvSpPr>
                <p:spPr>
                  <a:xfrm flipV="1">
                    <a:off x="290402" y="4727778"/>
                    <a:ext cx="957098" cy="1198808"/>
                  </a:xfrm>
                  <a:prstGeom prst="bentArrow">
                    <a:avLst/>
                  </a:prstGeom>
                  <a:solidFill>
                    <a:srgbClr val="EF3F5C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278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sz="1100" b="1" kern="0" spc="113">
                      <a:ln w="29210">
                        <a:solidFill>
                          <a:srgbClr val="EF3F5C">
                            <a:tint val="10000"/>
                          </a:srgbClr>
                        </a:solidFill>
                      </a:ln>
                      <a:solidFill>
                        <a:srgbClr val="FFFFFF"/>
                      </a:solidFill>
                      <a:effectLst>
                        <a:innerShdw blurRad="50800" dist="50800" dir="8100000">
                          <a:srgbClr val="7D7D7D">
                            <a:alpha val="73000"/>
                          </a:srgbClr>
                        </a:innerShdw>
                      </a:effectLst>
                      <a:latin typeface="Arial"/>
                    </a:endParaRPr>
                  </a:p>
                </p:txBody>
              </p:sp>
            </p:grpSp>
            <p:pic>
              <p:nvPicPr>
                <p:cNvPr id="145" name="Image 144">
                  <a:extLst>
                    <a:ext uri="{FF2B5EF4-FFF2-40B4-BE49-F238E27FC236}">
                      <a16:creationId xmlns:a16="http://schemas.microsoft.com/office/drawing/2014/main" xmlns="" id="{A6F63D13-F7F5-49DC-AF7B-D0F519CA3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174668" y="2780433"/>
                  <a:ext cx="730771" cy="4425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6" name="Groupe 145">
                  <a:extLst>
                    <a:ext uri="{FF2B5EF4-FFF2-40B4-BE49-F238E27FC236}">
                      <a16:creationId xmlns:a16="http://schemas.microsoft.com/office/drawing/2014/main" xmlns="" id="{C26D9026-77D9-4202-BD4B-6D9088B04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34136" y="1973190"/>
                  <a:ext cx="4738030" cy="2233862"/>
                  <a:chOff x="2003616" y="2378982"/>
                  <a:chExt cx="8360295" cy="4038910"/>
                </a:xfrm>
              </p:grpSpPr>
              <p:pic>
                <p:nvPicPr>
                  <p:cNvPr id="151" name="Image 150">
                    <a:extLst>
                      <a:ext uri="{FF2B5EF4-FFF2-40B4-BE49-F238E27FC236}">
                        <a16:creationId xmlns:a16="http://schemas.microsoft.com/office/drawing/2014/main" xmlns="" id="{2ADDD43A-76E7-434C-815C-6D4011037C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10468" y="5650477"/>
                    <a:ext cx="1144538" cy="7616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2" name="Image 151">
                    <a:extLst>
                      <a:ext uri="{FF2B5EF4-FFF2-40B4-BE49-F238E27FC236}">
                        <a16:creationId xmlns:a16="http://schemas.microsoft.com/office/drawing/2014/main" xmlns="" id="{75724C67-B27B-412F-947D-C2A571C14A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68972" y="4835612"/>
                    <a:ext cx="1574379" cy="1582280"/>
                  </a:xfrm>
                  <a:prstGeom prst="ellipse">
                    <a:avLst/>
                  </a:prstGeom>
                  <a:ln w="63500" cap="rnd">
                    <a:solidFill>
                      <a:srgbClr val="0061A0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grpSp>
                <p:nvGrpSpPr>
                  <p:cNvPr id="153" name="Groupe 152">
                    <a:extLst>
                      <a:ext uri="{FF2B5EF4-FFF2-40B4-BE49-F238E27FC236}">
                        <a16:creationId xmlns:a16="http://schemas.microsoft.com/office/drawing/2014/main" xmlns="" id="{D9EE668C-9997-443A-BEE5-C217977A6D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03616" y="2378982"/>
                    <a:ext cx="8360295" cy="3968872"/>
                    <a:chOff x="2003616" y="2378982"/>
                    <a:chExt cx="8360295" cy="3968872"/>
                  </a:xfrm>
                </p:grpSpPr>
                <p:sp>
                  <p:nvSpPr>
                    <p:cNvPr id="154" name="Flèche gauche 153">
                      <a:extLst>
                        <a:ext uri="{FF2B5EF4-FFF2-40B4-BE49-F238E27FC236}">
                          <a16:creationId xmlns:a16="http://schemas.microsoft.com/office/drawing/2014/main" xmlns="" id="{9742DB4F-1D59-48BE-A86E-FB239C97A6DB}"/>
                        </a:ext>
                      </a:extLst>
                    </p:cNvPr>
                    <p:cNvSpPr/>
                    <p:nvPr/>
                  </p:nvSpPr>
                  <p:spPr>
                    <a:xfrm rot="19287094">
                      <a:off x="6547759" y="4277108"/>
                      <a:ext cx="1397758" cy="490101"/>
                    </a:xfrm>
                    <a:prstGeom prst="leftArrow">
                      <a:avLst>
                        <a:gd name="adj1" fmla="val 60000"/>
                        <a:gd name="adj2" fmla="val 50000"/>
                      </a:avLst>
                    </a:prstGeom>
                    <a:gradFill rotWithShape="1">
                      <a:gsLst>
                        <a:gs pos="0">
                          <a:srgbClr val="009EE0">
                            <a:tint val="60000"/>
                            <a:hueOff val="0"/>
                            <a:satOff val="0"/>
                            <a:lumOff val="0"/>
                            <a:alphaOff val="0"/>
                            <a:satMod val="103000"/>
                            <a:lumMod val="102000"/>
                            <a:tint val="94000"/>
                          </a:srgbClr>
                        </a:gs>
                        <a:gs pos="50000">
                          <a:srgbClr val="009EE0">
                            <a:tint val="60000"/>
                            <a:hueOff val="0"/>
                            <a:satOff val="0"/>
                            <a:lumOff val="0"/>
                            <a:alphaOff val="0"/>
                            <a:satMod val="110000"/>
                            <a:lumMod val="100000"/>
                            <a:shade val="100000"/>
                          </a:srgbClr>
                        </a:gs>
                        <a:gs pos="100000">
                          <a:srgbClr val="009EE0">
                            <a:tint val="60000"/>
                            <a:hueOff val="0"/>
                            <a:satOff val="0"/>
                            <a:lumOff val="0"/>
                            <a:alphaOff val="0"/>
                            <a:lumMod val="99000"/>
                            <a:satMod val="120000"/>
                            <a:shade val="7800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  <a:scene3d>
                      <a:camera prst="orthographicFront"/>
                      <a:lightRig rig="flat" dir="t"/>
                    </a:scene3d>
                    <a:sp3d z="-190500" prstMaterial="plastic">
                      <a:bevelT w="50800" h="50800"/>
                      <a:bevelB w="25400" h="25400" prst="angle"/>
                    </a:sp3d>
                  </p:spPr>
                  <p:txBody>
                    <a:bodyPr/>
                    <a:lstStyle/>
                    <a:p>
                      <a:pPr defTabSz="914278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 sz="1800" kern="0">
                        <a:solidFill>
                          <a:srgbClr val="FFFFFF"/>
                        </a:solidFill>
                      </a:endParaRPr>
                    </a:p>
                  </p:txBody>
                </p:sp>
                <p:pic>
                  <p:nvPicPr>
                    <p:cNvPr id="155" name="Image 154">
                      <a:extLst>
                        <a:ext uri="{FF2B5EF4-FFF2-40B4-BE49-F238E27FC236}">
                          <a16:creationId xmlns:a16="http://schemas.microsoft.com/office/drawing/2014/main" xmlns="" id="{4212C90F-5C8A-4638-AFCE-521D5B131A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56252" y="3653958"/>
                      <a:ext cx="1248566" cy="8986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6" name="Image 155">
                      <a:extLst>
                        <a:ext uri="{FF2B5EF4-FFF2-40B4-BE49-F238E27FC236}">
                          <a16:creationId xmlns:a16="http://schemas.microsoft.com/office/drawing/2014/main" xmlns="" id="{660287AE-AB34-4746-9904-6AA887374C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03616" y="4764648"/>
                      <a:ext cx="1217379" cy="8087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7" name="Image 156">
                      <a:extLst>
                        <a:ext uri="{FF2B5EF4-FFF2-40B4-BE49-F238E27FC236}">
                          <a16:creationId xmlns:a16="http://schemas.microsoft.com/office/drawing/2014/main" xmlns="" id="{92EDC9D6-BF2D-457E-A438-B154A875A7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56252" y="2395805"/>
                      <a:ext cx="1535883" cy="102289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58" name="Rectangle à coins arrondis 157">
                      <a:extLst>
                        <a:ext uri="{FF2B5EF4-FFF2-40B4-BE49-F238E27FC236}">
                          <a16:creationId xmlns:a16="http://schemas.microsoft.com/office/drawing/2014/main" xmlns="" id="{018A68FB-DDCF-494B-8774-9100CC64C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69811" y="3591863"/>
                      <a:ext cx="929980" cy="743984"/>
                    </a:xfrm>
                    <a:prstGeom prst="roundRect">
                      <a:avLst>
                        <a:gd name="adj" fmla="val 10000"/>
                      </a:avLst>
                    </a:prstGeom>
                    <a:gradFill rotWithShape="1">
                      <a:gsLst>
                        <a:gs pos="0">
                          <a:srgbClr val="009EE0">
                            <a:hueOff val="0"/>
                            <a:satOff val="0"/>
                            <a:lumOff val="0"/>
                            <a:alphaOff val="0"/>
                            <a:satMod val="103000"/>
                            <a:lumMod val="102000"/>
                            <a:tint val="94000"/>
                          </a:srgbClr>
                        </a:gs>
                        <a:gs pos="50000">
                          <a:srgbClr val="009EE0">
                            <a:hueOff val="0"/>
                            <a:satOff val="0"/>
                            <a:lumOff val="0"/>
                            <a:alphaOff val="0"/>
                            <a:satMod val="110000"/>
                            <a:lumMod val="100000"/>
                            <a:shade val="100000"/>
                          </a:srgbClr>
                        </a:gs>
                        <a:gs pos="100000">
                          <a:srgbClr val="009EE0">
                            <a:hueOff val="0"/>
                            <a:satOff val="0"/>
                            <a:lumOff val="0"/>
                            <a:alphaOff val="0"/>
                            <a:lumMod val="99000"/>
                            <a:satMod val="120000"/>
                            <a:shade val="7800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  <a:scene3d>
                      <a:camera prst="orthographicFront"/>
                      <a:lightRig rig="flat" dir="t"/>
                    </a:scene3d>
                    <a:sp3d prstMaterial="plastic">
                      <a:bevelT w="120900" h="88900"/>
                      <a:bevelB w="88900" h="31750" prst="angle"/>
                    </a:sp3d>
                  </p:spPr>
                  <p:txBody>
                    <a:bodyPr/>
                    <a:lstStyle/>
                    <a:p>
                      <a:pPr defTabSz="914278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 sz="1800" kern="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xmlns="" id="{B4CA641F-3E56-41D1-ACDE-760158BB82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1602" y="3613654"/>
                      <a:ext cx="886398" cy="7004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scene3d>
                      <a:camera prst="orthographicFront"/>
                      <a:lightRig rig="flat" dir="t"/>
                    </a:scene3d>
                    <a:sp3d/>
                  </p:spPr>
                  <p:txBody>
                    <a:bodyPr lIns="11787" tIns="11787" rIns="11787" bIns="11787" spcCol="127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274999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defRPr/>
                      </a:pPr>
                      <a:endParaRPr lang="fr-FR" sz="600" b="1" kern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pic>
                  <p:nvPicPr>
                    <p:cNvPr id="160" name="Image 159">
                      <a:extLst>
                        <a:ext uri="{FF2B5EF4-FFF2-40B4-BE49-F238E27FC236}">
                          <a16:creationId xmlns:a16="http://schemas.microsoft.com/office/drawing/2014/main" xmlns="" id="{138CDDAB-9DE3-402A-BBF5-9BAFE9CB1C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265394" y="5645858"/>
                      <a:ext cx="937201" cy="70199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1" name="Picture 2" descr="Vigie_PDB_1112_00 ">
                      <a:extLst>
                        <a:ext uri="{FF2B5EF4-FFF2-40B4-BE49-F238E27FC236}">
                          <a16:creationId xmlns:a16="http://schemas.microsoft.com/office/drawing/2014/main" xmlns="" id="{D90859CF-89B6-4241-8642-87BDC4BDD24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265394" y="4601688"/>
                      <a:ext cx="1098517" cy="7011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2" name="Image 161">
                      <a:extLst>
                        <a:ext uri="{FF2B5EF4-FFF2-40B4-BE49-F238E27FC236}">
                          <a16:creationId xmlns:a16="http://schemas.microsoft.com/office/drawing/2014/main" xmlns="" id="{C8199D50-8F0A-4F2B-8AC8-84669EEFB7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6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832452" y="3499020"/>
                      <a:ext cx="1450802" cy="923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163" name="Groupe 162">
                      <a:extLst>
                        <a:ext uri="{FF2B5EF4-FFF2-40B4-BE49-F238E27FC236}">
                          <a16:creationId xmlns:a16="http://schemas.microsoft.com/office/drawing/2014/main" xmlns="" id="{E7EBBD23-A58B-4A43-9759-EAB2FE6BEC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78227" y="2378982"/>
                      <a:ext cx="4069025" cy="919958"/>
                      <a:chOff x="5278227" y="2378982"/>
                      <a:chExt cx="4069025" cy="919958"/>
                    </a:xfrm>
                  </p:grpSpPr>
                  <p:pic>
                    <p:nvPicPr>
                      <p:cNvPr id="164" name="Image 163">
                        <a:extLst>
                          <a:ext uri="{FF2B5EF4-FFF2-40B4-BE49-F238E27FC236}">
                            <a16:creationId xmlns:a16="http://schemas.microsoft.com/office/drawing/2014/main" xmlns="" id="{A1CC25CB-E5BA-4123-B091-98BB38B5B3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7" cstate="screen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7651" y="2613788"/>
                        <a:ext cx="1029601" cy="68515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165" name="Image 164">
                        <a:extLst>
                          <a:ext uri="{FF2B5EF4-FFF2-40B4-BE49-F238E27FC236}">
                            <a16:creationId xmlns:a16="http://schemas.microsoft.com/office/drawing/2014/main" xmlns="" id="{80E136A5-B72D-4518-A46E-4884ED4292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8" cstate="screen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227" y="2378982"/>
                        <a:ext cx="1219200" cy="78098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</p:grpSp>
            </p:grpSp>
            <p:grpSp>
              <p:nvGrpSpPr>
                <p:cNvPr id="147" name="Groupe 146">
                  <a:extLst>
                    <a:ext uri="{FF2B5EF4-FFF2-40B4-BE49-F238E27FC236}">
                      <a16:creationId xmlns:a16="http://schemas.microsoft.com/office/drawing/2014/main" xmlns="" id="{3856FBA6-DAE3-4968-B2DB-E717DD0DDC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278803" y="1963546"/>
                  <a:ext cx="554533" cy="2131517"/>
                  <a:chOff x="261832" y="2136448"/>
                  <a:chExt cx="985668" cy="3790138"/>
                </a:xfrm>
              </p:grpSpPr>
              <p:sp>
                <p:nvSpPr>
                  <p:cNvPr id="149" name="Virage 148">
                    <a:extLst>
                      <a:ext uri="{FF2B5EF4-FFF2-40B4-BE49-F238E27FC236}">
                        <a16:creationId xmlns:a16="http://schemas.microsoft.com/office/drawing/2014/main" xmlns="" id="{DC883A5C-F1CF-4C48-8053-88AC982D46AF}"/>
                      </a:ext>
                    </a:extLst>
                  </p:cNvPr>
                  <p:cNvSpPr/>
                  <p:nvPr/>
                </p:nvSpPr>
                <p:spPr>
                  <a:xfrm>
                    <a:off x="261832" y="2136448"/>
                    <a:ext cx="985668" cy="1192457"/>
                  </a:xfrm>
                  <a:prstGeom prst="bentArrow">
                    <a:avLst/>
                  </a:prstGeom>
                  <a:solidFill>
                    <a:srgbClr val="EF3F5C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278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sz="1100" b="1" kern="0" spc="113">
                      <a:ln w="29210">
                        <a:solidFill>
                          <a:srgbClr val="EF3F5C">
                            <a:tint val="10000"/>
                          </a:srgbClr>
                        </a:solidFill>
                      </a:ln>
                      <a:solidFill>
                        <a:srgbClr val="FFFFFF"/>
                      </a:solidFill>
                      <a:effectLst>
                        <a:innerShdw blurRad="50800" dist="50800" dir="8100000">
                          <a:srgbClr val="7D7D7D">
                            <a:alpha val="73000"/>
                          </a:srgbClr>
                        </a:innerShdw>
                      </a:effectLst>
                      <a:latin typeface="Arial"/>
                    </a:endParaRPr>
                  </a:p>
                </p:txBody>
              </p:sp>
              <p:sp>
                <p:nvSpPr>
                  <p:cNvPr id="150" name="Virage 149">
                    <a:extLst>
                      <a:ext uri="{FF2B5EF4-FFF2-40B4-BE49-F238E27FC236}">
                        <a16:creationId xmlns:a16="http://schemas.microsoft.com/office/drawing/2014/main" xmlns="" id="{8EFD69B3-2219-4E65-9972-ED379782BF8E}"/>
                      </a:ext>
                    </a:extLst>
                  </p:cNvPr>
                  <p:cNvSpPr/>
                  <p:nvPr/>
                </p:nvSpPr>
                <p:spPr>
                  <a:xfrm flipV="1">
                    <a:off x="290402" y="4727778"/>
                    <a:ext cx="957098" cy="1198808"/>
                  </a:xfrm>
                  <a:prstGeom prst="bentArrow">
                    <a:avLst/>
                  </a:prstGeom>
                  <a:solidFill>
                    <a:srgbClr val="EF3F5C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278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 sz="1100" b="1" kern="0" spc="113">
                      <a:ln w="29210">
                        <a:solidFill>
                          <a:srgbClr val="EF3F5C">
                            <a:tint val="10000"/>
                          </a:srgbClr>
                        </a:solidFill>
                      </a:ln>
                      <a:solidFill>
                        <a:srgbClr val="FFFFFF"/>
                      </a:solidFill>
                      <a:effectLst>
                        <a:innerShdw blurRad="50800" dist="50800" dir="8100000">
                          <a:srgbClr val="7D7D7D">
                            <a:alpha val="73000"/>
                          </a:srgbClr>
                        </a:innerShdw>
                      </a:effectLst>
                      <a:latin typeface="Arial"/>
                    </a:endParaRPr>
                  </a:p>
                </p:txBody>
              </p:sp>
            </p:grpSp>
            <p:pic>
              <p:nvPicPr>
                <p:cNvPr id="148" name="Espace réservé du contenu 7">
                  <a:extLst>
                    <a:ext uri="{FF2B5EF4-FFF2-40B4-BE49-F238E27FC236}">
                      <a16:creationId xmlns:a16="http://schemas.microsoft.com/office/drawing/2014/main" xmlns="" id="{A137601B-5462-45E6-A061-FCBF5174F8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9347" y="1911707"/>
                  <a:ext cx="3652585" cy="1033002"/>
                </a:xfrm>
                <a:prstGeom prst="rect">
                  <a:avLst/>
                </a:prstGeom>
              </p:spPr>
            </p:pic>
          </p:grpSp>
          <p:pic>
            <p:nvPicPr>
              <p:cNvPr id="140" name="Image 139">
                <a:extLst>
                  <a:ext uri="{FF2B5EF4-FFF2-40B4-BE49-F238E27FC236}">
                    <a16:creationId xmlns:a16="http://schemas.microsoft.com/office/drawing/2014/main" xmlns="" id="{3F098B3F-C40C-4258-919B-C4295261B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67833" y="2482185"/>
                <a:ext cx="652239" cy="341662"/>
              </a:xfrm>
              <a:prstGeom prst="rect">
                <a:avLst/>
              </a:prstGeom>
            </p:spPr>
          </p:pic>
        </p:grpSp>
        <p:pic>
          <p:nvPicPr>
            <p:cNvPr id="130" name="image9.png" descr="Indicateurs Smart Sport.png">
              <a:extLst>
                <a:ext uri="{FF2B5EF4-FFF2-40B4-BE49-F238E27FC236}">
                  <a16:creationId xmlns:a16="http://schemas.microsoft.com/office/drawing/2014/main" xmlns="" id="{DED0DD5B-51BA-4BC5-8AAF-7B2E70596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8385" y="1943107"/>
              <a:ext cx="1299854" cy="912508"/>
            </a:xfrm>
            <a:prstGeom prst="rect">
              <a:avLst/>
            </a:prstGeom>
          </p:spPr>
        </p:pic>
        <p:pic>
          <p:nvPicPr>
            <p:cNvPr id="131" name="Picture 2" descr="Accueil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866" y="2583043"/>
              <a:ext cx="561720" cy="266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Titre 1">
              <a:extLst>
                <a:ext uri="{FF2B5EF4-FFF2-40B4-BE49-F238E27FC236}">
                  <a16:creationId xmlns:a16="http://schemas.microsoft.com/office/drawing/2014/main" xmlns="" id="{9AE2FBBC-A1AC-41C1-92AD-289B03D3A017}"/>
                </a:ext>
              </a:extLst>
            </p:cNvPr>
            <p:cNvSpPr txBox="1">
              <a:spLocks/>
            </p:cNvSpPr>
            <p:nvPr/>
          </p:nvSpPr>
          <p:spPr>
            <a:xfrm>
              <a:off x="5563162" y="1917964"/>
              <a:ext cx="2486812" cy="121526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alibri"/>
                </a:rPr>
                <a:t>Environmental</a:t>
              </a:r>
              <a:r>
                <a:rPr lang="fr-FR" dirty="0">
                  <a:solidFill>
                    <a:srgbClr val="FFFFFF"/>
                  </a:solidFill>
                  <a:latin typeface="Calibri"/>
                </a:rPr>
                <a:t> </a:t>
              </a:r>
            </a:p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rgbClr val="FFFFFF"/>
                  </a:solidFill>
                  <a:latin typeface="Calibri"/>
                </a:rPr>
                <a:t>performance </a:t>
              </a:r>
            </a:p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rgbClr val="FFFFFF"/>
                  </a:solidFill>
                  <a:latin typeface="Calibri"/>
                </a:rPr>
                <a:t>index </a:t>
              </a:r>
            </a:p>
          </p:txBody>
        </p:sp>
        <p:sp>
          <p:nvSpPr>
            <p:cNvPr id="133" name="Espace réservé du contenu 2">
              <a:extLst>
                <a:ext uri="{FF2B5EF4-FFF2-40B4-BE49-F238E27FC236}">
                  <a16:creationId xmlns:a16="http://schemas.microsoft.com/office/drawing/2014/main" xmlns="" id="{131AB42A-3546-4825-A008-A8D4AE644EA6}"/>
                </a:ext>
              </a:extLst>
            </p:cNvPr>
            <p:cNvSpPr txBox="1">
              <a:spLocks/>
            </p:cNvSpPr>
            <p:nvPr/>
          </p:nvSpPr>
          <p:spPr>
            <a:xfrm>
              <a:off x="1841428" y="2499742"/>
              <a:ext cx="2809361" cy="1964879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700" b="1" dirty="0">
                  <a:solidFill>
                    <a:srgbClr val="FFFFFF"/>
                  </a:solidFill>
                  <a:latin typeface="Calibri"/>
                </a:rPr>
                <a:t>1st pilot boat </a:t>
              </a:r>
            </a:p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700" b="1" dirty="0">
                  <a:solidFill>
                    <a:srgbClr val="FFFFFF"/>
                  </a:solidFill>
                  <a:latin typeface="Calibri"/>
                </a:rPr>
                <a:t>about to </a:t>
              </a:r>
              <a:r>
                <a:rPr lang="fr-FR" sz="700" b="1" dirty="0" err="1">
                  <a:solidFill>
                    <a:srgbClr val="FFFFFF"/>
                  </a:solidFill>
                  <a:latin typeface="Calibri"/>
                </a:rPr>
                <a:t>be</a:t>
              </a:r>
              <a:r>
                <a:rPr lang="fr-FR" sz="700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fr-FR" sz="700" b="1" dirty="0" err="1">
                  <a:solidFill>
                    <a:srgbClr val="FFFFFF"/>
                  </a:solidFill>
                  <a:latin typeface="Calibri"/>
                </a:rPr>
                <a:t>implemented</a:t>
              </a:r>
              <a:r>
                <a:rPr lang="fr-FR" sz="700" b="1" dirty="0">
                  <a:solidFill>
                    <a:srgbClr val="FFFFFF"/>
                  </a:solidFill>
                  <a:latin typeface="Calibri"/>
                </a:rPr>
                <a:t> </a:t>
              </a:r>
            </a:p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700" b="1" dirty="0">
                  <a:solidFill>
                    <a:srgbClr val="FFFFFF"/>
                  </a:solidFill>
                  <a:latin typeface="Calibri"/>
                </a:rPr>
                <a:t>by the pilots of Marseille-Fos</a:t>
              </a:r>
              <a:endParaRPr lang="fr-FR" sz="70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xmlns="" id="{A02396B1-32D1-4FAB-B807-26911C449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1442" y="3248367"/>
              <a:ext cx="1726796" cy="688585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xmlns="" id="{672CFFA2-6C99-459D-91EC-5F95CF41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4190" y="3254326"/>
              <a:ext cx="597980" cy="232978"/>
            </a:xfrm>
            <a:prstGeom prst="rect">
              <a:avLst/>
            </a:prstGeom>
          </p:spPr>
        </p:pic>
        <p:sp>
          <p:nvSpPr>
            <p:cNvPr id="136" name="Titre 1">
              <a:extLst>
                <a:ext uri="{FF2B5EF4-FFF2-40B4-BE49-F238E27FC236}">
                  <a16:creationId xmlns:a16="http://schemas.microsoft.com/office/drawing/2014/main" xmlns="" id="{64D64A98-EDAD-489D-84E5-FABED83AA2CA}"/>
                </a:ext>
              </a:extLst>
            </p:cNvPr>
            <p:cNvSpPr txBox="1">
              <a:spLocks/>
            </p:cNvSpPr>
            <p:nvPr/>
          </p:nvSpPr>
          <p:spPr>
            <a:xfrm>
              <a:off x="5508104" y="3017738"/>
              <a:ext cx="1856294" cy="994172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"/>
                </a:rPr>
                <a:t>Cross disciplinary degree</a:t>
              </a:r>
            </a:p>
          </p:txBody>
        </p:sp>
        <p:sp>
          <p:nvSpPr>
            <p:cNvPr id="137" name="Titre 1">
              <a:extLst>
                <a:ext uri="{FF2B5EF4-FFF2-40B4-BE49-F238E27FC236}">
                  <a16:creationId xmlns:a16="http://schemas.microsoft.com/office/drawing/2014/main" xmlns="" id="{64D64A98-EDAD-489D-84E5-FABED83AA2CA}"/>
                </a:ext>
              </a:extLst>
            </p:cNvPr>
            <p:cNvSpPr txBox="1">
              <a:spLocks/>
            </p:cNvSpPr>
            <p:nvPr/>
          </p:nvSpPr>
          <p:spPr>
            <a:xfrm>
              <a:off x="5644529" y="3281548"/>
              <a:ext cx="1647861" cy="49708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srgbClr val="FFFFFF"/>
                  </a:solidFill>
                  <a:latin typeface="Calibri"/>
                </a:rPr>
                <a:t>Maritime </a:t>
              </a:r>
            </a:p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srgbClr val="FFFFFF"/>
                  </a:solidFill>
                  <a:latin typeface="Calibri"/>
                </a:rPr>
                <a:t>and port </a:t>
              </a:r>
              <a:r>
                <a:rPr lang="en-US" sz="1000" dirty="0">
                  <a:solidFill>
                    <a:srgbClr val="FFFFFF"/>
                  </a:solidFill>
                  <a:latin typeface="Calibri"/>
                </a:rPr>
                <a:t>activities</a:t>
              </a: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03A7A827-E45A-4086-9FDA-1FDF115FE82F}"/>
              </a:ext>
            </a:extLst>
          </p:cNvPr>
          <p:cNvSpPr/>
          <p:nvPr/>
        </p:nvSpPr>
        <p:spPr>
          <a:xfrm>
            <a:off x="3249544" y="1236135"/>
            <a:ext cx="934722" cy="616201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rgbClr val="003366"/>
            </a:solidFill>
            <a:prstDash val="solid"/>
          </a:ln>
          <a:effectLst/>
        </p:spPr>
        <p:txBody>
          <a:bodyPr rot="0" spcFirstLastPara="0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FFFFFF"/>
                </a:solidFill>
                <a:latin typeface="Calibri"/>
              </a:rPr>
              <a:t>6</a:t>
            </a:r>
            <a:endParaRPr lang="fr-FR" sz="900" b="1" dirty="0">
              <a:solidFill>
                <a:srgbClr val="FFFFFF"/>
              </a:solidFill>
              <a:latin typeface="Calibri"/>
            </a:endParaRPr>
          </a:p>
          <a:p>
            <a:pPr algn="ctr"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 err="1">
                <a:solidFill>
                  <a:srgbClr val="FFFFFF"/>
                </a:solidFill>
                <a:latin typeface="Calibri"/>
              </a:rPr>
              <a:t>Topics</a:t>
            </a:r>
            <a:endParaRPr lang="fr-FR" sz="9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D986E267-AE73-42CA-B1D1-876DB5D535A2}"/>
              </a:ext>
            </a:extLst>
          </p:cNvPr>
          <p:cNvSpPr/>
          <p:nvPr/>
        </p:nvSpPr>
        <p:spPr>
          <a:xfrm>
            <a:off x="5115516" y="1236135"/>
            <a:ext cx="954554" cy="616201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rgbClr val="003366"/>
            </a:solidFill>
            <a:prstDash val="solid"/>
          </a:ln>
          <a:effectLst/>
        </p:spPr>
        <p:txBody>
          <a:bodyPr rot="0" spcFirstLastPara="0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FFFFFF"/>
                </a:solidFill>
                <a:latin typeface="Calibri"/>
              </a:rPr>
              <a:t>12</a:t>
            </a:r>
            <a:endParaRPr lang="fr-FR" sz="2800" b="1" dirty="0">
              <a:solidFill>
                <a:srgbClr val="FFFFFF"/>
              </a:solidFill>
              <a:latin typeface="Calibri"/>
            </a:endParaRPr>
          </a:p>
          <a:p>
            <a:pPr algn="ctr"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 err="1">
                <a:solidFill>
                  <a:srgbClr val="FFFFFF"/>
                </a:solidFill>
                <a:latin typeface="Calibri"/>
              </a:rPr>
              <a:t>Labeled</a:t>
            </a:r>
            <a:r>
              <a:rPr lang="fr-FR" sz="900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fr-FR" sz="900" b="1" dirty="0" err="1">
                <a:solidFill>
                  <a:srgbClr val="FFFFFF"/>
                </a:solidFill>
                <a:latin typeface="Calibri"/>
              </a:rPr>
              <a:t>projects</a:t>
            </a:r>
            <a:endParaRPr lang="fr-FR" sz="9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3F83B1D6-4343-48C5-8CA0-09D8FFA8E65E}"/>
              </a:ext>
            </a:extLst>
          </p:cNvPr>
          <p:cNvSpPr/>
          <p:nvPr/>
        </p:nvSpPr>
        <p:spPr>
          <a:xfrm>
            <a:off x="6984268" y="1236135"/>
            <a:ext cx="972110" cy="616201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rgbClr val="003366"/>
            </a:solidFill>
            <a:prstDash val="solid"/>
          </a:ln>
          <a:effectLst/>
        </p:spPr>
        <p:txBody>
          <a:bodyPr rot="0" spcFirstLastPara="0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FFFFFF"/>
                </a:solidFill>
                <a:latin typeface="Calibri"/>
              </a:rPr>
              <a:t>+50</a:t>
            </a:r>
            <a:endParaRPr lang="fr-FR" sz="900" b="1" dirty="0">
              <a:solidFill>
                <a:srgbClr val="FFFFFF"/>
              </a:solidFill>
              <a:latin typeface="Calibri"/>
            </a:endParaRPr>
          </a:p>
          <a:p>
            <a:pPr algn="ctr" defTabSz="9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rgbClr val="FFFFFF"/>
                </a:solidFill>
                <a:latin typeface="Calibri"/>
              </a:rPr>
              <a:t>Active </a:t>
            </a:r>
            <a:r>
              <a:rPr lang="fr-FR" sz="900" b="1" dirty="0" err="1">
                <a:solidFill>
                  <a:srgbClr val="FFFFFF"/>
                </a:solidFill>
                <a:latin typeface="Calibri"/>
              </a:rPr>
              <a:t>partners</a:t>
            </a:r>
            <a:endParaRPr lang="fr-FR" sz="900" b="1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00" name="Diagramme 99">
            <a:extLst>
              <a:ext uri="{FF2B5EF4-FFF2-40B4-BE49-F238E27FC236}">
                <a16:creationId xmlns:a16="http://schemas.microsoft.com/office/drawing/2014/main" xmlns="" id="{098A6501-85FF-4646-80F4-44F5653A0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473170"/>
              </p:ext>
            </p:extLst>
          </p:nvPr>
        </p:nvGraphicFramePr>
        <p:xfrm>
          <a:off x="19193" y="989277"/>
          <a:ext cx="1889023" cy="115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sp>
        <p:nvSpPr>
          <p:cNvPr id="104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>
                <a:latin typeface="Calibri" pitchFamily="34" charset="0"/>
              </a:rPr>
              <a:t>PROJECTS LABELLING</a:t>
            </a:r>
            <a:endParaRPr lang="id-ID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10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>
                <a:latin typeface="Calibri" pitchFamily="34" charset="0"/>
              </a:rPr>
              <a:t>SMART PORT OBJECTIVES &amp; UN SDG’S</a:t>
            </a:r>
            <a:endParaRPr lang="id-ID" dirty="0">
              <a:latin typeface="Calibri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36512" y="485450"/>
            <a:ext cx="5544616" cy="4611843"/>
            <a:chOff x="2087791" y="685142"/>
            <a:chExt cx="5571568" cy="4222800"/>
          </a:xfrm>
        </p:grpSpPr>
        <p:graphicFrame>
          <p:nvGraphicFramePr>
            <p:cNvPr id="5" name="Diagramme 4">
              <a:extLst>
                <a:ext uri="{FF2B5EF4-FFF2-40B4-BE49-F238E27FC236}">
                  <a16:creationId xmlns:a16="http://schemas.microsoft.com/office/drawing/2014/main" xmlns="" id="{402C1398-AB01-4FD4-BA75-2E80BBD7D4CC}"/>
                </a:ext>
              </a:extLst>
            </p:cNvPr>
            <p:cNvGraphicFramePr/>
            <p:nvPr/>
          </p:nvGraphicFramePr>
          <p:xfrm>
            <a:off x="2087791" y="685142"/>
            <a:ext cx="5571568" cy="4222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Graphique 8" descr="Diable">
              <a:extLst>
                <a:ext uri="{FF2B5EF4-FFF2-40B4-BE49-F238E27FC236}">
                  <a16:creationId xmlns:a16="http://schemas.microsoft.com/office/drawing/2014/main" xmlns="" id="{351CC3D6-DFB9-4D2C-B81E-7016846C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280508" y="1007611"/>
              <a:ext cx="621000" cy="621000"/>
            </a:xfrm>
            <a:prstGeom prst="rect">
              <a:avLst/>
            </a:prstGeom>
          </p:spPr>
        </p:pic>
        <p:sp>
          <p:nvSpPr>
            <p:cNvPr id="7" name="Forme libre : forme 2">
              <a:extLst>
                <a:ext uri="{FF2B5EF4-FFF2-40B4-BE49-F238E27FC236}">
                  <a16:creationId xmlns:a16="http://schemas.microsoft.com/office/drawing/2014/main" xmlns="" id="{7B0709C8-F330-4EB1-8E82-7AEEA8077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4304" y="2053536"/>
              <a:ext cx="501069" cy="513000"/>
            </a:xfrm>
            <a:custGeom>
              <a:avLst/>
              <a:gdLst>
                <a:gd name="connsiteX0" fmla="*/ 724376 w 800100"/>
                <a:gd name="connsiteY0" fmla="*/ 262414 h 819150"/>
                <a:gd name="connsiteX1" fmla="*/ 653891 w 800100"/>
                <a:gd name="connsiteY1" fmla="*/ 171926 h 819150"/>
                <a:gd name="connsiteX2" fmla="*/ 653891 w 800100"/>
                <a:gd name="connsiteY2" fmla="*/ 163354 h 819150"/>
                <a:gd name="connsiteX3" fmla="*/ 535781 w 800100"/>
                <a:gd name="connsiteY3" fmla="*/ 45244 h 819150"/>
                <a:gd name="connsiteX4" fmla="*/ 481489 w 800100"/>
                <a:gd name="connsiteY4" fmla="*/ 58579 h 819150"/>
                <a:gd name="connsiteX5" fmla="*/ 383381 w 800100"/>
                <a:gd name="connsiteY5" fmla="*/ 7144 h 819150"/>
                <a:gd name="connsiteX6" fmla="*/ 270034 w 800100"/>
                <a:gd name="connsiteY6" fmla="*/ 89059 h 819150"/>
                <a:gd name="connsiteX7" fmla="*/ 211931 w 800100"/>
                <a:gd name="connsiteY7" fmla="*/ 73819 h 819150"/>
                <a:gd name="connsiteX8" fmla="*/ 92869 w 800100"/>
                <a:gd name="connsiteY8" fmla="*/ 192881 h 819150"/>
                <a:gd name="connsiteX9" fmla="*/ 113824 w 800100"/>
                <a:gd name="connsiteY9" fmla="*/ 259556 h 819150"/>
                <a:gd name="connsiteX10" fmla="*/ 7144 w 800100"/>
                <a:gd name="connsiteY10" fmla="*/ 397669 h 819150"/>
                <a:gd name="connsiteX11" fmla="*/ 150019 w 800100"/>
                <a:gd name="connsiteY11" fmla="*/ 540544 h 819150"/>
                <a:gd name="connsiteX12" fmla="*/ 184309 w 800100"/>
                <a:gd name="connsiteY12" fmla="*/ 536734 h 819150"/>
                <a:gd name="connsiteX13" fmla="*/ 335756 w 800100"/>
                <a:gd name="connsiteY13" fmla="*/ 688181 h 819150"/>
                <a:gd name="connsiteX14" fmla="*/ 331946 w 800100"/>
                <a:gd name="connsiteY14" fmla="*/ 778669 h 819150"/>
                <a:gd name="connsiteX15" fmla="*/ 326231 w 800100"/>
                <a:gd name="connsiteY15" fmla="*/ 792004 h 819150"/>
                <a:gd name="connsiteX16" fmla="*/ 317659 w 800100"/>
                <a:gd name="connsiteY16" fmla="*/ 800576 h 819150"/>
                <a:gd name="connsiteX17" fmla="*/ 324326 w 800100"/>
                <a:gd name="connsiteY17" fmla="*/ 816769 h 819150"/>
                <a:gd name="connsiteX18" fmla="*/ 429101 w 800100"/>
                <a:gd name="connsiteY18" fmla="*/ 816769 h 819150"/>
                <a:gd name="connsiteX19" fmla="*/ 437674 w 800100"/>
                <a:gd name="connsiteY19" fmla="*/ 802481 h 819150"/>
                <a:gd name="connsiteX20" fmla="*/ 430054 w 800100"/>
                <a:gd name="connsiteY20" fmla="*/ 790099 h 819150"/>
                <a:gd name="connsiteX21" fmla="*/ 424339 w 800100"/>
                <a:gd name="connsiteY21" fmla="*/ 776764 h 819150"/>
                <a:gd name="connsiteX22" fmla="*/ 420529 w 800100"/>
                <a:gd name="connsiteY22" fmla="*/ 661511 h 819150"/>
                <a:gd name="connsiteX23" fmla="*/ 421481 w 800100"/>
                <a:gd name="connsiteY23" fmla="*/ 659606 h 819150"/>
                <a:gd name="connsiteX24" fmla="*/ 523399 w 800100"/>
                <a:gd name="connsiteY24" fmla="*/ 578644 h 819150"/>
                <a:gd name="connsiteX25" fmla="*/ 647224 w 800100"/>
                <a:gd name="connsiteY25" fmla="*/ 476726 h 819150"/>
                <a:gd name="connsiteX26" fmla="*/ 684371 w 800100"/>
                <a:gd name="connsiteY26" fmla="*/ 483394 h 819150"/>
                <a:gd name="connsiteX27" fmla="*/ 798671 w 800100"/>
                <a:gd name="connsiteY27" fmla="*/ 369094 h 819150"/>
                <a:gd name="connsiteX28" fmla="*/ 724376 w 800100"/>
                <a:gd name="connsiteY28" fmla="*/ 262414 h 819150"/>
                <a:gd name="connsiteX29" fmla="*/ 381476 w 800100"/>
                <a:gd name="connsiteY29" fmla="*/ 552926 h 819150"/>
                <a:gd name="connsiteX30" fmla="*/ 361474 w 800100"/>
                <a:gd name="connsiteY30" fmla="*/ 472916 h 819150"/>
                <a:gd name="connsiteX31" fmla="*/ 426244 w 800100"/>
                <a:gd name="connsiteY31" fmla="*/ 451009 h 819150"/>
                <a:gd name="connsiteX32" fmla="*/ 381476 w 800100"/>
                <a:gd name="connsiteY32" fmla="*/ 552926 h 819150"/>
                <a:gd name="connsiteX33" fmla="*/ 237649 w 800100"/>
                <a:gd name="connsiteY33" fmla="*/ 510064 h 819150"/>
                <a:gd name="connsiteX34" fmla="*/ 279559 w 800100"/>
                <a:gd name="connsiteY34" fmla="*/ 458629 h 819150"/>
                <a:gd name="connsiteX35" fmla="*/ 306229 w 800100"/>
                <a:gd name="connsiteY35" fmla="*/ 468154 h 819150"/>
                <a:gd name="connsiteX36" fmla="*/ 335756 w 800100"/>
                <a:gd name="connsiteY36" fmla="*/ 585311 h 819150"/>
                <a:gd name="connsiteX37" fmla="*/ 237649 w 800100"/>
                <a:gd name="connsiteY37" fmla="*/ 510064 h 819150"/>
                <a:gd name="connsiteX38" fmla="*/ 501491 w 800100"/>
                <a:gd name="connsiteY38" fmla="*/ 535781 h 819150"/>
                <a:gd name="connsiteX39" fmla="*/ 422434 w 800100"/>
                <a:gd name="connsiteY39" fmla="*/ 580549 h 819150"/>
                <a:gd name="connsiteX40" fmla="*/ 491014 w 800100"/>
                <a:gd name="connsiteY40" fmla="*/ 439579 h 819150"/>
                <a:gd name="connsiteX41" fmla="*/ 573881 w 800100"/>
                <a:gd name="connsiteY41" fmla="*/ 463391 h 819150"/>
                <a:gd name="connsiteX42" fmla="*/ 600551 w 800100"/>
                <a:gd name="connsiteY42" fmla="*/ 460534 h 819150"/>
                <a:gd name="connsiteX43" fmla="*/ 501491 w 800100"/>
                <a:gd name="connsiteY43" fmla="*/ 535781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00100" h="819150">
                  <a:moveTo>
                    <a:pt x="724376" y="262414"/>
                  </a:moveTo>
                  <a:cubicBezTo>
                    <a:pt x="712946" y="224314"/>
                    <a:pt x="688181" y="191929"/>
                    <a:pt x="653891" y="171926"/>
                  </a:cubicBezTo>
                  <a:cubicBezTo>
                    <a:pt x="653891" y="169069"/>
                    <a:pt x="653891" y="166211"/>
                    <a:pt x="653891" y="163354"/>
                  </a:cubicBezTo>
                  <a:cubicBezTo>
                    <a:pt x="654844" y="98584"/>
                    <a:pt x="601504" y="45244"/>
                    <a:pt x="535781" y="45244"/>
                  </a:cubicBezTo>
                  <a:cubicBezTo>
                    <a:pt x="515779" y="45244"/>
                    <a:pt x="497681" y="50006"/>
                    <a:pt x="481489" y="58579"/>
                  </a:cubicBezTo>
                  <a:cubicBezTo>
                    <a:pt x="459581" y="27146"/>
                    <a:pt x="424339" y="7144"/>
                    <a:pt x="383381" y="7144"/>
                  </a:cubicBezTo>
                  <a:cubicBezTo>
                    <a:pt x="330994" y="7144"/>
                    <a:pt x="286226" y="41434"/>
                    <a:pt x="270034" y="89059"/>
                  </a:cubicBezTo>
                  <a:cubicBezTo>
                    <a:pt x="252889" y="79534"/>
                    <a:pt x="232886" y="73819"/>
                    <a:pt x="211931" y="73819"/>
                  </a:cubicBezTo>
                  <a:cubicBezTo>
                    <a:pt x="146209" y="73819"/>
                    <a:pt x="92869" y="127159"/>
                    <a:pt x="92869" y="192881"/>
                  </a:cubicBezTo>
                  <a:cubicBezTo>
                    <a:pt x="92869" y="217646"/>
                    <a:pt x="100489" y="240506"/>
                    <a:pt x="113824" y="259556"/>
                  </a:cubicBezTo>
                  <a:cubicBezTo>
                    <a:pt x="51911" y="275749"/>
                    <a:pt x="7144" y="330994"/>
                    <a:pt x="7144" y="397669"/>
                  </a:cubicBezTo>
                  <a:cubicBezTo>
                    <a:pt x="7144" y="476726"/>
                    <a:pt x="70961" y="540544"/>
                    <a:pt x="150019" y="540544"/>
                  </a:cubicBezTo>
                  <a:cubicBezTo>
                    <a:pt x="161449" y="540544"/>
                    <a:pt x="172879" y="538639"/>
                    <a:pt x="184309" y="536734"/>
                  </a:cubicBezTo>
                  <a:cubicBezTo>
                    <a:pt x="230029" y="557689"/>
                    <a:pt x="330994" y="618649"/>
                    <a:pt x="335756" y="688181"/>
                  </a:cubicBezTo>
                  <a:lnTo>
                    <a:pt x="331946" y="778669"/>
                  </a:lnTo>
                  <a:cubicBezTo>
                    <a:pt x="331946" y="783431"/>
                    <a:pt x="330041" y="788194"/>
                    <a:pt x="326231" y="792004"/>
                  </a:cubicBezTo>
                  <a:lnTo>
                    <a:pt x="317659" y="800576"/>
                  </a:lnTo>
                  <a:cubicBezTo>
                    <a:pt x="311944" y="807244"/>
                    <a:pt x="315754" y="816769"/>
                    <a:pt x="324326" y="816769"/>
                  </a:cubicBezTo>
                  <a:lnTo>
                    <a:pt x="429101" y="816769"/>
                  </a:lnTo>
                  <a:cubicBezTo>
                    <a:pt x="436721" y="816769"/>
                    <a:pt x="440531" y="809149"/>
                    <a:pt x="437674" y="802481"/>
                  </a:cubicBezTo>
                  <a:cubicBezTo>
                    <a:pt x="437674" y="802481"/>
                    <a:pt x="432911" y="792956"/>
                    <a:pt x="430054" y="790099"/>
                  </a:cubicBezTo>
                  <a:cubicBezTo>
                    <a:pt x="427196" y="786289"/>
                    <a:pt x="424339" y="782479"/>
                    <a:pt x="424339" y="776764"/>
                  </a:cubicBezTo>
                  <a:lnTo>
                    <a:pt x="420529" y="661511"/>
                  </a:lnTo>
                  <a:cubicBezTo>
                    <a:pt x="420529" y="660559"/>
                    <a:pt x="421481" y="659606"/>
                    <a:pt x="421481" y="659606"/>
                  </a:cubicBezTo>
                  <a:cubicBezTo>
                    <a:pt x="429101" y="625316"/>
                    <a:pt x="474821" y="602456"/>
                    <a:pt x="523399" y="578644"/>
                  </a:cubicBezTo>
                  <a:cubicBezTo>
                    <a:pt x="571976" y="554831"/>
                    <a:pt x="629126" y="526256"/>
                    <a:pt x="647224" y="476726"/>
                  </a:cubicBezTo>
                  <a:cubicBezTo>
                    <a:pt x="658654" y="480536"/>
                    <a:pt x="671036" y="483394"/>
                    <a:pt x="684371" y="483394"/>
                  </a:cubicBezTo>
                  <a:cubicBezTo>
                    <a:pt x="747236" y="483394"/>
                    <a:pt x="798671" y="431959"/>
                    <a:pt x="798671" y="369094"/>
                  </a:cubicBezTo>
                  <a:cubicBezTo>
                    <a:pt x="797719" y="320516"/>
                    <a:pt x="767239" y="278606"/>
                    <a:pt x="724376" y="262414"/>
                  </a:cubicBezTo>
                  <a:close/>
                  <a:moveTo>
                    <a:pt x="381476" y="552926"/>
                  </a:moveTo>
                  <a:cubicBezTo>
                    <a:pt x="378619" y="529114"/>
                    <a:pt x="372904" y="500539"/>
                    <a:pt x="361474" y="472916"/>
                  </a:cubicBezTo>
                  <a:cubicBezTo>
                    <a:pt x="385286" y="470059"/>
                    <a:pt x="407194" y="462439"/>
                    <a:pt x="426244" y="451009"/>
                  </a:cubicBezTo>
                  <a:cubicBezTo>
                    <a:pt x="406241" y="485299"/>
                    <a:pt x="391001" y="522446"/>
                    <a:pt x="381476" y="552926"/>
                  </a:cubicBezTo>
                  <a:close/>
                  <a:moveTo>
                    <a:pt x="237649" y="510064"/>
                  </a:moveTo>
                  <a:cubicBezTo>
                    <a:pt x="254794" y="496729"/>
                    <a:pt x="269081" y="478631"/>
                    <a:pt x="279559" y="458629"/>
                  </a:cubicBezTo>
                  <a:cubicBezTo>
                    <a:pt x="288131" y="462439"/>
                    <a:pt x="296704" y="466249"/>
                    <a:pt x="306229" y="468154"/>
                  </a:cubicBezTo>
                  <a:cubicBezTo>
                    <a:pt x="330994" y="509111"/>
                    <a:pt x="335756" y="555784"/>
                    <a:pt x="335756" y="585311"/>
                  </a:cubicBezTo>
                  <a:cubicBezTo>
                    <a:pt x="305276" y="552926"/>
                    <a:pt x="266224" y="527209"/>
                    <a:pt x="237649" y="510064"/>
                  </a:cubicBezTo>
                  <a:close/>
                  <a:moveTo>
                    <a:pt x="501491" y="535781"/>
                  </a:moveTo>
                  <a:cubicBezTo>
                    <a:pt x="473869" y="549116"/>
                    <a:pt x="445294" y="563404"/>
                    <a:pt x="422434" y="580549"/>
                  </a:cubicBezTo>
                  <a:cubicBezTo>
                    <a:pt x="434816" y="541496"/>
                    <a:pt x="456724" y="482441"/>
                    <a:pt x="491014" y="439579"/>
                  </a:cubicBezTo>
                  <a:cubicBezTo>
                    <a:pt x="514826" y="454819"/>
                    <a:pt x="543401" y="463391"/>
                    <a:pt x="573881" y="463391"/>
                  </a:cubicBezTo>
                  <a:cubicBezTo>
                    <a:pt x="583406" y="463391"/>
                    <a:pt x="591979" y="462439"/>
                    <a:pt x="600551" y="460534"/>
                  </a:cubicBezTo>
                  <a:cubicBezTo>
                    <a:pt x="590074" y="490061"/>
                    <a:pt x="552926" y="510064"/>
                    <a:pt x="501491" y="535781"/>
                  </a:cubicBezTo>
                  <a:close/>
                </a:path>
              </a:pathLst>
            </a:custGeom>
            <a:solidFill>
              <a:srgbClr val="92D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8" name="Graphique 10" descr="Répéter">
              <a:extLst>
                <a:ext uri="{FF2B5EF4-FFF2-40B4-BE49-F238E27FC236}">
                  <a16:creationId xmlns:a16="http://schemas.microsoft.com/office/drawing/2014/main" xmlns="" id="{C03674EE-1B71-4C4F-8A08-FCF8E43C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581385" y="2938599"/>
              <a:ext cx="685800" cy="685800"/>
            </a:xfrm>
            <a:prstGeom prst="rect">
              <a:avLst/>
            </a:prstGeom>
          </p:spPr>
        </p:pic>
        <p:pic>
          <p:nvPicPr>
            <p:cNvPr id="9" name="Graphique 7" descr="Smartphone">
              <a:extLst>
                <a:ext uri="{FF2B5EF4-FFF2-40B4-BE49-F238E27FC236}">
                  <a16:creationId xmlns:a16="http://schemas.microsoft.com/office/drawing/2014/main" xmlns="" id="{0327FA27-68A0-4884-A580-B2926120C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220465" y="3916514"/>
              <a:ext cx="685800" cy="685800"/>
            </a:xfrm>
            <a:prstGeom prst="rect">
              <a:avLst/>
            </a:prstGeom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2812206"/>
            <a:ext cx="1049694" cy="105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600" y="3870283"/>
            <a:ext cx="1028136" cy="103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3866694"/>
            <a:ext cx="1053916" cy="105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5671" y="1738293"/>
            <a:ext cx="1036837" cy="10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2823194"/>
            <a:ext cx="1049694" cy="10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9" y="701273"/>
            <a:ext cx="1064657" cy="101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2507" y="1738292"/>
            <a:ext cx="1054614" cy="10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9" y="3863243"/>
            <a:ext cx="1064657" cy="108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701274"/>
            <a:ext cx="1053916" cy="105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1744073"/>
            <a:ext cx="1049694" cy="10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5670" y="2793589"/>
            <a:ext cx="1053916" cy="105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7428" y="701274"/>
            <a:ext cx="1046475" cy="10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25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 rot="16200000">
            <a:off x="8580240" y="4729758"/>
            <a:ext cx="246459" cy="566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57288">
              <a:defRPr sz="1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defTabSz="1157288">
              <a:defRPr sz="1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defTabSz="1157288">
              <a:defRPr sz="1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defTabSz="1157288">
              <a:defRPr sz="1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defTabSz="1157288">
              <a:defRPr sz="1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defTabSz="1157288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defTabSz="1157288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defTabSz="1157288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defTabSz="1157288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fld id="{7C1D6A92-0D81-4F4E-A23A-02924C877DFB}" type="slidenum">
              <a:rPr lang="en-US" altLang="fr-FR" sz="1400" smtClean="0">
                <a:solidFill>
                  <a:schemeClr val="tx1"/>
                </a:solidFill>
              </a:rPr>
              <a:pPr/>
              <a:t>24</a:t>
            </a:fld>
            <a:endParaRPr lang="en-US" altLang="fr-FR" sz="1400" smtClean="0">
              <a:solidFill>
                <a:schemeClr val="tx1"/>
              </a:solidFill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42" y="771550"/>
            <a:ext cx="3168650" cy="1649015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6" descr="DSC_0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43758"/>
            <a:ext cx="3719984" cy="1867917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7" descr="joliet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06828"/>
            <a:ext cx="2811686" cy="159856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55575" y="771551"/>
            <a:ext cx="4704457" cy="1728192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bg2"/>
                </a:solidFill>
                <a:latin typeface="Calibri" pitchFamily="34" charset="0"/>
              </a:rPr>
              <a:t>« </a:t>
            </a:r>
            <a:r>
              <a:rPr lang="en-US" sz="2000" kern="0" dirty="0" err="1">
                <a:solidFill>
                  <a:schemeClr val="bg2"/>
                </a:solidFill>
                <a:latin typeface="Calibri" pitchFamily="34" charset="0"/>
              </a:rPr>
              <a:t>Digue</a:t>
            </a:r>
            <a:r>
              <a:rPr lang="en-US" sz="2000" kern="0" dirty="0">
                <a:solidFill>
                  <a:schemeClr val="bg2"/>
                </a:solidFill>
                <a:latin typeface="Calibri" pitchFamily="34" charset="0"/>
              </a:rPr>
              <a:t> du Large » on historical</a:t>
            </a:r>
            <a:r>
              <a:rPr lang="fr-FR" sz="2000" kern="0" dirty="0">
                <a:solidFill>
                  <a:schemeClr val="bg2"/>
                </a:solidFill>
                <a:latin typeface="Calibri" pitchFamily="34" charset="0"/>
              </a:rPr>
              <a:t> dyke</a:t>
            </a:r>
            <a:endParaRPr lang="en-US" sz="2000" dirty="0">
              <a:solidFill>
                <a:schemeClr val="bg2"/>
              </a:solidFill>
              <a:latin typeface="Calibri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dirty="0">
                <a:solidFill>
                  <a:schemeClr val="bg2"/>
                </a:solidFill>
                <a:latin typeface="Calibri" pitchFamily="34" charset="0"/>
              </a:rPr>
              <a:t>Built in 1852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dirty="0">
                <a:solidFill>
                  <a:schemeClr val="bg2"/>
                </a:solidFill>
                <a:latin typeface="Calibri" pitchFamily="34" charset="0"/>
              </a:rPr>
              <a:t>The fishermen have a special </a:t>
            </a:r>
            <a:r>
              <a:rPr lang="en-US" dirty="0" smtClean="0">
                <a:solidFill>
                  <a:schemeClr val="bg2"/>
                </a:solidFill>
                <a:latin typeface="Calibri" pitchFamily="34" charset="0"/>
              </a:rPr>
              <a:t>authorization</a:t>
            </a:r>
            <a:endParaRPr lang="en-US" dirty="0">
              <a:solidFill>
                <a:schemeClr val="bg2"/>
              </a:solidFill>
              <a:latin typeface="Calibri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 dirty="0" smtClean="0">
                <a:solidFill>
                  <a:schemeClr val="bg2"/>
                </a:solidFill>
                <a:latin typeface="Calibri" pitchFamily="34" charset="0"/>
              </a:rPr>
              <a:t>Maritime </a:t>
            </a:r>
            <a:r>
              <a:rPr lang="en-US" dirty="0">
                <a:solidFill>
                  <a:schemeClr val="bg2"/>
                </a:solidFill>
                <a:latin typeface="Calibri" pitchFamily="34" charset="0"/>
              </a:rPr>
              <a:t>visit shuttle of the harbor</a:t>
            </a:r>
          </a:p>
        </p:txBody>
      </p:sp>
      <p:pic>
        <p:nvPicPr>
          <p:cNvPr id="717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 r="2206" b="36919"/>
          <a:stretch>
            <a:fillRect/>
          </a:stretch>
        </p:blipFill>
        <p:spPr bwMode="auto">
          <a:xfrm>
            <a:off x="5148064" y="3795886"/>
            <a:ext cx="3994150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259958" y="2420565"/>
            <a:ext cx="3704530" cy="1231305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GB" kern="0" dirty="0">
                <a:solidFill>
                  <a:schemeClr val="bg2"/>
                </a:solidFill>
                <a:latin typeface="Calibri" pitchFamily="34" charset="0"/>
              </a:rPr>
              <a:t>The Port of Marseille </a:t>
            </a:r>
            <a:r>
              <a:rPr lang="en-GB" kern="0" dirty="0" smtClean="0">
                <a:solidFill>
                  <a:schemeClr val="bg2"/>
                </a:solidFill>
                <a:latin typeface="Calibri" pitchFamily="34" charset="0"/>
              </a:rPr>
              <a:t>was </a:t>
            </a:r>
            <a:r>
              <a:rPr lang="en-GB" kern="0" dirty="0">
                <a:solidFill>
                  <a:schemeClr val="bg2"/>
                </a:solidFill>
                <a:latin typeface="Calibri" pitchFamily="34" charset="0"/>
              </a:rPr>
              <a:t>partner of </a:t>
            </a:r>
            <a:r>
              <a:rPr lang="en-GB" kern="0" dirty="0" smtClean="0">
                <a:solidFill>
                  <a:schemeClr val="bg2"/>
                </a:solidFill>
                <a:latin typeface="Calibri" pitchFamily="34" charset="0"/>
              </a:rPr>
              <a:t>Marseille </a:t>
            </a:r>
            <a:r>
              <a:rPr lang="en-GB" kern="0" dirty="0">
                <a:solidFill>
                  <a:schemeClr val="bg2"/>
                </a:solidFill>
                <a:latin typeface="Calibri" pitchFamily="34" charset="0"/>
              </a:rPr>
              <a:t>Provence 2013 European culture capital</a:t>
            </a:r>
            <a:endParaRPr lang="en-GB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 smtClean="0">
                <a:latin typeface="Calibri" pitchFamily="34" charset="0"/>
              </a:rPr>
              <a:t>A SMART </a:t>
            </a:r>
            <a:r>
              <a:rPr lang="fr-FR" dirty="0">
                <a:latin typeface="Calibri" pitchFamily="34" charset="0"/>
              </a:rPr>
              <a:t>PORT </a:t>
            </a:r>
            <a:r>
              <a:rPr lang="fr-FR" dirty="0" smtClean="0">
                <a:latin typeface="Calibri" pitchFamily="34" charset="0"/>
              </a:rPr>
              <a:t>IS A CITIZEN PORT</a:t>
            </a:r>
            <a:endParaRPr lang="id-ID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4" descr="Homep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4"/>
          <a:stretch>
            <a:fillRect/>
          </a:stretch>
        </p:blipFill>
        <p:spPr bwMode="auto">
          <a:xfrm>
            <a:off x="184151" y="4655344"/>
            <a:ext cx="1408113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6ff25684-ccc8-4056-b98e-330e1865f47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3507"/>
            <a:ext cx="3667125" cy="3759994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Oval 5"/>
          <p:cNvSpPr>
            <a:spLocks noChangeArrowheads="1"/>
          </p:cNvSpPr>
          <p:nvPr/>
        </p:nvSpPr>
        <p:spPr bwMode="auto">
          <a:xfrm rot="1991663">
            <a:off x="1547814" y="2680098"/>
            <a:ext cx="1201737" cy="1906190"/>
          </a:xfrm>
          <a:prstGeom prst="ellips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708400" y="915566"/>
            <a:ext cx="5435600" cy="634020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New 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CITY-PORT interface  </a:t>
            </a: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: The Port &amp; 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Euroméditerranée</a:t>
            </a:r>
            <a:endParaRPr lang="en-GB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SOCPEUR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2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0 </a:t>
            </a: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SOCPEUR" pitchFamily="34" charset="0"/>
              </a:rPr>
              <a:t>YEARS OF COLLABORATION</a:t>
            </a:r>
            <a:endParaRPr lang="en-GB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9225" name="Picture 12" descr="CARTE EXTEN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656135"/>
            <a:ext cx="2000250" cy="2364581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1"/>
          <p:cNvSpPr>
            <a:spLocks noChangeArrowheads="1"/>
          </p:cNvSpPr>
          <p:nvPr/>
        </p:nvSpPr>
        <p:spPr bwMode="auto">
          <a:xfrm>
            <a:off x="457201" y="205979"/>
            <a:ext cx="6130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fr-FR" altLang="fr-FR" sz="4000">
              <a:solidFill>
                <a:schemeClr val="bg1"/>
              </a:solidFill>
              <a:latin typeface="ISOCPEUR"/>
            </a:endParaRPr>
          </a:p>
        </p:txBody>
      </p:sp>
      <p:sp>
        <p:nvSpPr>
          <p:cNvPr id="9227" name="AutoShape 6"/>
          <p:cNvSpPr>
            <a:spLocks noChangeArrowheads="1"/>
          </p:cNvSpPr>
          <p:nvPr/>
        </p:nvSpPr>
        <p:spPr bwMode="auto">
          <a:xfrm>
            <a:off x="3059113" y="3543300"/>
            <a:ext cx="2233612" cy="648891"/>
          </a:xfrm>
          <a:prstGeom prst="curvedUpArrow">
            <a:avLst>
              <a:gd name="adj1" fmla="val 10004"/>
              <a:gd name="adj2" fmla="val 61637"/>
              <a:gd name="adj3" fmla="val 33333"/>
            </a:avLst>
          </a:prstGeom>
          <a:solidFill>
            <a:schemeClr val="bg2"/>
          </a:solidFill>
          <a:ln w="9525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 sz="1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012160" y="1747812"/>
            <a:ext cx="3131840" cy="1512094"/>
          </a:xfrm>
          <a:prstGeom prst="rect">
            <a:avLst/>
          </a:prstGeom>
          <a:solidFill>
            <a:schemeClr val="bg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altLang="fr-FR" dirty="0">
                <a:latin typeface="ISOCPEUR"/>
              </a:rPr>
              <a:t>Planning of projects close to the population around the port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altLang="fr-FR" dirty="0">
                <a:latin typeface="ISOCPEUR"/>
              </a:rPr>
              <a:t>J4 : This old harbour shed is became public place</a:t>
            </a:r>
          </a:p>
        </p:txBody>
      </p:sp>
      <p:pic>
        <p:nvPicPr>
          <p:cNvPr id="9229" name="Picture 8" descr="J4 proviso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9822"/>
            <a:ext cx="2555875" cy="1266825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09550" y="1514475"/>
            <a:ext cx="333375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ISOCPEUR" pitchFamily="34" charset="0"/>
              </a:rPr>
              <a:t>A close collaboration with « </a:t>
            </a:r>
            <a:r>
              <a:rPr lang="en-US" dirty="0" err="1">
                <a:solidFill>
                  <a:schemeClr val="tx2"/>
                </a:solidFill>
                <a:latin typeface="ISOCPEUR" pitchFamily="34" charset="0"/>
              </a:rPr>
              <a:t>Euroméditerranée</a:t>
            </a:r>
            <a:r>
              <a:rPr lang="en-US" dirty="0">
                <a:solidFill>
                  <a:schemeClr val="tx2"/>
                </a:solidFill>
                <a:latin typeface="ISOCPEUR" pitchFamily="34" charset="0"/>
              </a:rPr>
              <a:t> »</a:t>
            </a:r>
            <a:endParaRPr lang="fr-FR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232" name="Picture 10" descr="DSC008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9902"/>
            <a:ext cx="1882446" cy="105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 smtClean="0">
                <a:latin typeface="Calibri" pitchFamily="34" charset="0"/>
              </a:rPr>
              <a:t>A SMART </a:t>
            </a:r>
            <a:r>
              <a:rPr lang="fr-FR" dirty="0">
                <a:latin typeface="Calibri" pitchFamily="34" charset="0"/>
              </a:rPr>
              <a:t>PORT </a:t>
            </a:r>
            <a:r>
              <a:rPr lang="fr-FR" dirty="0" smtClean="0">
                <a:latin typeface="Calibri" pitchFamily="34" charset="0"/>
              </a:rPr>
              <a:t>IS A CITIZEN PORT</a:t>
            </a:r>
            <a:endParaRPr lang="id-ID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5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11"/>
          <p:cNvSpPr>
            <a:spLocks noChangeArrowheads="1"/>
          </p:cNvSpPr>
          <p:nvPr/>
        </p:nvSpPr>
        <p:spPr bwMode="auto">
          <a:xfrm>
            <a:off x="457201" y="205979"/>
            <a:ext cx="6130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fr-FR" altLang="fr-FR" sz="4000">
              <a:solidFill>
                <a:schemeClr val="bg1"/>
              </a:solidFill>
              <a:latin typeface="ISOCPEUR"/>
            </a:endParaRPr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" b="11250"/>
          <a:stretch>
            <a:fillRect/>
          </a:stretch>
        </p:blipFill>
        <p:spPr bwMode="auto">
          <a:xfrm>
            <a:off x="323851" y="1203598"/>
            <a:ext cx="3311525" cy="1465659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4" descr="persepecti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057525"/>
            <a:ext cx="3311525" cy="1509713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5"/>
          <p:cNvSpPr>
            <a:spLocks noChangeArrowheads="1"/>
          </p:cNvSpPr>
          <p:nvPr/>
        </p:nvSpPr>
        <p:spPr bwMode="auto">
          <a:xfrm>
            <a:off x="3924301" y="1131590"/>
            <a:ext cx="4716463" cy="1458516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“SILO”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: renovation and change a former silo into a modern concert hall and business centre (while keeping the ground floor as the way in for ferry passengers)</a:t>
            </a:r>
          </a:p>
        </p:txBody>
      </p:sp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3924301" y="3112294"/>
            <a:ext cx="4968179" cy="1458516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“TERRASSES DU PORT”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: construction of a huge shopping complex on the upper deck of the Port facilities (while preserving the ground floor for operations)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 smtClean="0">
                <a:latin typeface="Calibri" pitchFamily="34" charset="0"/>
              </a:rPr>
              <a:t>A SMART </a:t>
            </a:r>
            <a:r>
              <a:rPr lang="fr-FR" dirty="0">
                <a:latin typeface="Calibri" pitchFamily="34" charset="0"/>
              </a:rPr>
              <a:t>PORT </a:t>
            </a:r>
            <a:r>
              <a:rPr lang="fr-FR" dirty="0" smtClean="0">
                <a:latin typeface="Calibri" pitchFamily="34" charset="0"/>
              </a:rPr>
              <a:t>IS A CITIZEN PORT</a:t>
            </a:r>
            <a:endParaRPr lang="id-ID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r="2752" b="5783"/>
          <a:stretch/>
        </p:blipFill>
        <p:spPr bwMode="auto">
          <a:xfrm>
            <a:off x="1984249" y="691136"/>
            <a:ext cx="7196263" cy="445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29396" r="36007" b="46723"/>
          <a:stretch/>
        </p:blipFill>
        <p:spPr bwMode="auto">
          <a:xfrm>
            <a:off x="0" y="392787"/>
            <a:ext cx="5181200" cy="174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C30DB7A-80D1-40D5-9191-90AEB18D2119}"/>
              </a:ext>
            </a:extLst>
          </p:cNvPr>
          <p:cNvSpPr txBox="1">
            <a:spLocks/>
          </p:cNvSpPr>
          <p:nvPr/>
        </p:nvSpPr>
        <p:spPr>
          <a:xfrm>
            <a:off x="2051720" y="70531"/>
            <a:ext cx="7454346" cy="461126"/>
          </a:xfrm>
          <a:prstGeom prst="rect">
            <a:avLst/>
          </a:prstGeom>
          <a:solidFill>
            <a:srgbClr val="0B5276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defTabSz="914400" eaLnBrk="1" fontAlgn="auto" latinLnBrk="0" hangingPunct="1">
              <a:spcAft>
                <a:spcPts val="0"/>
              </a:spcAft>
              <a:buNone/>
              <a:defRPr sz="2400" b="1">
                <a:solidFill>
                  <a:prstClr val="white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fr-FR" dirty="0" smtClean="0">
                <a:latin typeface="Calibri" pitchFamily="34" charset="0"/>
              </a:rPr>
              <a:t>A SMART </a:t>
            </a:r>
            <a:r>
              <a:rPr lang="fr-FR" dirty="0">
                <a:latin typeface="Calibri" pitchFamily="34" charset="0"/>
              </a:rPr>
              <a:t>PORT </a:t>
            </a:r>
            <a:r>
              <a:rPr lang="fr-FR" dirty="0" smtClean="0">
                <a:latin typeface="Calibri" pitchFamily="34" charset="0"/>
              </a:rPr>
              <a:t>IS A CITIZEN PORT</a:t>
            </a:r>
            <a:endParaRPr lang="id-ID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41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/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176622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98000" y="68400"/>
            <a:ext cx="74477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Marseille Fos a multipurpose </a:t>
            </a:r>
            <a:r>
              <a:rPr lang="en-US" sz="2400" b="1" dirty="0">
                <a:solidFill>
                  <a:srgbClr val="0000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port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2403" y="476430"/>
            <a:ext cx="54006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One port, two harbors</a:t>
            </a:r>
            <a:endParaRPr lang="en-US" sz="1600" b="1" kern="0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8047" y="814984"/>
            <a:ext cx="9162047" cy="3734182"/>
            <a:chOff x="-18047" y="814984"/>
            <a:chExt cx="9162047" cy="3734182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 rotWithShape="1"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8047" y="814984"/>
              <a:ext cx="9144000" cy="3734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Ellipse 11"/>
            <p:cNvSpPr>
              <a:spLocks noChangeArrowheads="1"/>
            </p:cNvSpPr>
            <p:nvPr/>
          </p:nvSpPr>
          <p:spPr bwMode="auto">
            <a:xfrm rot="21034990">
              <a:off x="4230" y="1417012"/>
              <a:ext cx="3796959" cy="1949233"/>
            </a:xfrm>
            <a:prstGeom prst="ellipse">
              <a:avLst/>
            </a:prstGeom>
            <a:noFill/>
            <a:ln w="38100">
              <a:solidFill>
                <a:srgbClr val="E2001A"/>
              </a:solidFill>
              <a:prstDash val="sysDash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fr-FR" sz="1798">
                <a:ln>
                  <a:solidFill>
                    <a:srgbClr val="E2001A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13" name="Ellipse 12"/>
            <p:cNvSpPr>
              <a:spLocks noChangeArrowheads="1"/>
            </p:cNvSpPr>
            <p:nvPr/>
          </p:nvSpPr>
          <p:spPr bwMode="auto">
            <a:xfrm rot="2665427">
              <a:off x="7315305" y="3283124"/>
              <a:ext cx="1754151" cy="1095947"/>
            </a:xfrm>
            <a:prstGeom prst="ellipse">
              <a:avLst/>
            </a:prstGeom>
            <a:noFill/>
            <a:ln w="38100">
              <a:solidFill>
                <a:srgbClr val="E2001A"/>
              </a:solidFill>
              <a:prstDash val="sysDash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fr-FR" sz="1798">
                <a:ln>
                  <a:solidFill>
                    <a:srgbClr val="E2001A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14" name="Ellipse 13"/>
            <p:cNvSpPr>
              <a:spLocks noChangeArrowheads="1"/>
            </p:cNvSpPr>
            <p:nvPr/>
          </p:nvSpPr>
          <p:spPr bwMode="auto">
            <a:xfrm rot="2665427">
              <a:off x="5556297" y="1070490"/>
              <a:ext cx="1937168" cy="1226077"/>
            </a:xfrm>
            <a:prstGeom prst="ellips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  <a:prstDash val="sysDash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fr-FR" sz="1798">
                <a:ln>
                  <a:solidFill>
                    <a:srgbClr val="E2001A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240762" y="3570646"/>
              <a:ext cx="1903238" cy="52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FR" altLang="fr-FR" sz="1399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MARSEILLE</a:t>
              </a:r>
              <a:endParaRPr lang="fr-FR" altLang="fr-FR" sz="1399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fr-FR" altLang="fr-FR" sz="1399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400 </a:t>
              </a:r>
              <a:r>
                <a:rPr lang="fr-FR" altLang="fr-FR" sz="1399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Ha</a:t>
              </a:r>
              <a:endParaRPr lang="fr-FR" altLang="fr-FR" sz="1399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450223" y="2073118"/>
              <a:ext cx="931666" cy="52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FR" altLang="fr-FR" sz="1399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FOS</a:t>
              </a:r>
              <a:endParaRPr lang="fr-FR" altLang="fr-FR" sz="1399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fr-FR" altLang="fr-FR" sz="1399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10.000 </a:t>
              </a:r>
              <a:r>
                <a:rPr lang="fr-FR" altLang="fr-FR" sz="1399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Ha</a:t>
              </a:r>
              <a:endParaRPr lang="fr-FR" altLang="fr-FR" sz="1399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671158" y="1202030"/>
              <a:ext cx="1593962" cy="95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FR" altLang="fr-FR" sz="1399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INTERNATIONAL </a:t>
              </a:r>
            </a:p>
            <a:p>
              <a:pPr algn="ctr"/>
              <a:r>
                <a:rPr lang="fr-FR" altLang="fr-FR" sz="1399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AIRPORT MARSEILLE </a:t>
              </a:r>
              <a:r>
                <a:rPr lang="fr-FR" altLang="fr-FR" sz="1399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PROVENCE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3091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 txBox="1">
            <a:spLocks/>
          </p:cNvSpPr>
          <p:nvPr/>
        </p:nvSpPr>
        <p:spPr>
          <a:xfrm>
            <a:off x="107504" y="162594"/>
            <a:ext cx="7704856" cy="33855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6456363" algn="ctr"/>
              </a:tabLst>
              <a:defRPr sz="2400" b="1" i="0" kern="1200">
                <a:solidFill>
                  <a:srgbClr val="0000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9pPr>
          </a:lstStyle>
          <a:p>
            <a:pPr eaLnBrk="0" hangingPunct="0">
              <a:defRPr/>
            </a:pPr>
            <a:r>
              <a:rPr lang="en-US" sz="2000" dirty="0" smtClean="0"/>
              <a:t>Marseille Fos 2018 vs 2017 </a:t>
            </a:r>
            <a:endParaRPr lang="en-US" sz="2000" dirty="0"/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891352545"/>
              </p:ext>
            </p:extLst>
          </p:nvPr>
        </p:nvGraphicFramePr>
        <p:xfrm>
          <a:off x="-27806" y="501148"/>
          <a:ext cx="68644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2" y="2301998"/>
            <a:ext cx="792088" cy="7920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27312" y="1923678"/>
            <a:ext cx="1152128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81 MT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707904" y="4170615"/>
            <a:ext cx="3575843" cy="3829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en-US" sz="1600" dirty="0">
                <a:solidFill>
                  <a:srgbClr val="1A4271"/>
                </a:solidFill>
                <a:latin typeface="Arial Black" pitchFamily="34" charset="0"/>
                <a:cs typeface="Arial" pitchFamily="34" charset="0"/>
              </a:rPr>
              <a:t>+45,000 port-related jobs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3707904" y="4625616"/>
            <a:ext cx="3577580" cy="3829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en-US" sz="1600" dirty="0">
                <a:solidFill>
                  <a:srgbClr val="1A4271"/>
                </a:solidFill>
                <a:latin typeface="Arial Black" pitchFamily="34" charset="0"/>
                <a:cs typeface="Arial" pitchFamily="34" charset="0"/>
              </a:rPr>
              <a:t>3.5 billion euros of added value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02" y="356576"/>
            <a:ext cx="2650158" cy="349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691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58334"/>
            <a:ext cx="9144000" cy="68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ZoneTexte 5"/>
          <p:cNvSpPr txBox="1">
            <a:spLocks noChangeArrowheads="1"/>
          </p:cNvSpPr>
          <p:nvPr/>
        </p:nvSpPr>
        <p:spPr bwMode="auto">
          <a:xfrm>
            <a:off x="3098800" y="824737"/>
            <a:ext cx="1544638" cy="3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fr-FR" altLang="fr-FR" sz="1400" b="1">
                <a:solidFill>
                  <a:schemeClr val="bg1"/>
                </a:solidFill>
              </a:rPr>
              <a:t>East/West flows</a:t>
            </a:r>
          </a:p>
        </p:txBody>
      </p:sp>
      <p:sp>
        <p:nvSpPr>
          <p:cNvPr id="9219" name="Espace réservé du numéro de diapositive 2"/>
          <p:cNvSpPr txBox="1">
            <a:spLocks/>
          </p:cNvSpPr>
          <p:nvPr/>
        </p:nvSpPr>
        <p:spPr bwMode="auto">
          <a:xfrm>
            <a:off x="8243888" y="125297"/>
            <a:ext cx="900112" cy="27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fld id="{465DE492-04A3-47D2-ADA2-DD73782D3A1C}" type="slidenum">
              <a:rPr lang="fr-FR" altLang="fr-FR" sz="800">
                <a:solidFill>
                  <a:srgbClr val="2386C4"/>
                </a:solidFill>
                <a:latin typeface="Calibri" pitchFamily="34" charset="0"/>
              </a:rPr>
              <a:pPr algn="ctr"/>
              <a:t>5</a:t>
            </a:fld>
            <a:endParaRPr lang="fr-FR" altLang="fr-FR" sz="800">
              <a:solidFill>
                <a:srgbClr val="2386C4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3114" y="3673356"/>
            <a:ext cx="4452937" cy="33855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600" b="1" noProof="1" smtClean="0">
                <a:solidFill>
                  <a:srgbClr val="18448A"/>
                </a:solidFill>
                <a:latin typeface="Arial"/>
                <a:cs typeface="Arial"/>
              </a:rPr>
              <a:t>North-South Trades</a:t>
            </a:r>
            <a:endParaRPr lang="fr-FR" sz="1600" b="1" noProof="1">
              <a:solidFill>
                <a:srgbClr val="18448A"/>
              </a:solidFill>
              <a:latin typeface="Arial"/>
              <a:cs typeface="Arial"/>
            </a:endParaRPr>
          </a:p>
        </p:txBody>
      </p:sp>
      <p:sp>
        <p:nvSpPr>
          <p:cNvPr id="9222" name="ZoneTexte 3"/>
          <p:cNvSpPr txBox="1">
            <a:spLocks noChangeArrowheads="1"/>
          </p:cNvSpPr>
          <p:nvPr/>
        </p:nvSpPr>
        <p:spPr bwMode="auto">
          <a:xfrm>
            <a:off x="1475657" y="4616145"/>
            <a:ext cx="4568825" cy="3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fr-FR" sz="1800" b="1" dirty="0">
                <a:solidFill>
                  <a:schemeClr val="bg1"/>
                </a:solidFill>
              </a:rPr>
              <a:t>The </a:t>
            </a:r>
            <a:r>
              <a:rPr lang="en-US" altLang="fr-FR" sz="1800" b="1" dirty="0" smtClean="0">
                <a:solidFill>
                  <a:schemeClr val="bg1"/>
                </a:solidFill>
              </a:rPr>
              <a:t>Southern </a:t>
            </a:r>
            <a:r>
              <a:rPr lang="en-US" altLang="fr-FR" sz="1800" b="1" dirty="0">
                <a:solidFill>
                  <a:schemeClr val="bg1"/>
                </a:solidFill>
              </a:rPr>
              <a:t>Gateway to Europe</a:t>
            </a:r>
          </a:p>
        </p:txBody>
      </p:sp>
      <p:sp>
        <p:nvSpPr>
          <p:cNvPr id="9224" name="ZoneTexte 3"/>
          <p:cNvSpPr txBox="1">
            <a:spLocks noChangeArrowheads="1"/>
          </p:cNvSpPr>
          <p:nvPr/>
        </p:nvSpPr>
        <p:spPr bwMode="auto">
          <a:xfrm>
            <a:off x="250826" y="125298"/>
            <a:ext cx="7199313" cy="5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fr-FR" sz="2800" b="1">
                <a:solidFill>
                  <a:srgbClr val="18448A"/>
                </a:solidFill>
              </a:rPr>
              <a:t>Strategic hub in the Mediterranean</a:t>
            </a:r>
          </a:p>
        </p:txBody>
      </p:sp>
      <p:pic>
        <p:nvPicPr>
          <p:cNvPr id="9226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9" y="989684"/>
            <a:ext cx="8923337" cy="263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3673356"/>
            <a:ext cx="4452937" cy="33855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600" b="1" noProof="1" smtClean="0">
                <a:solidFill>
                  <a:srgbClr val="18448A"/>
                </a:solidFill>
                <a:latin typeface="Arial"/>
                <a:cs typeface="Arial"/>
              </a:rPr>
              <a:t>East-West Trades</a:t>
            </a:r>
            <a:endParaRPr lang="fr-FR" sz="1600" b="1" noProof="1">
              <a:solidFill>
                <a:srgbClr val="18448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2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9517"/>
            <a:ext cx="9144000" cy="77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7"/>
          <p:cNvSpPr txBox="1">
            <a:spLocks noChangeArrowheads="1"/>
          </p:cNvSpPr>
          <p:nvPr/>
        </p:nvSpPr>
        <p:spPr bwMode="auto">
          <a:xfrm>
            <a:off x="250826" y="620049"/>
            <a:ext cx="7199313" cy="36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fr-FR" sz="1800" dirty="0" smtClean="0">
                <a:solidFill>
                  <a:srgbClr val="18448A"/>
                </a:solidFill>
              </a:rPr>
              <a:t>The Mediterranean </a:t>
            </a:r>
            <a:r>
              <a:rPr lang="en-US" altLang="fr-FR" sz="1800" dirty="0">
                <a:solidFill>
                  <a:srgbClr val="18448A"/>
                </a:solidFill>
              </a:rPr>
              <a:t>alternative</a:t>
            </a:r>
            <a:endParaRPr lang="fr-FR" altLang="fr-FR" sz="1800" dirty="0">
              <a:solidFill>
                <a:srgbClr val="18448A"/>
              </a:solidFill>
            </a:endParaRPr>
          </a:p>
        </p:txBody>
      </p:sp>
      <p:sp>
        <p:nvSpPr>
          <p:cNvPr id="7172" name="Ellipse 1"/>
          <p:cNvSpPr>
            <a:spLocks noChangeArrowheads="1"/>
          </p:cNvSpPr>
          <p:nvPr/>
        </p:nvSpPr>
        <p:spPr bwMode="auto">
          <a:xfrm>
            <a:off x="6516689" y="2212515"/>
            <a:ext cx="71437" cy="71371"/>
          </a:xfrm>
          <a:prstGeom prst="ellipse">
            <a:avLst/>
          </a:prstGeom>
          <a:solidFill>
            <a:srgbClr val="FF3399"/>
          </a:solidFill>
          <a:ln w="9525" algn="ctr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1" y="995209"/>
            <a:ext cx="6024563" cy="33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cxnSp>
        <p:nvCxnSpPr>
          <p:cNvPr id="7174" name="Connecteur droit 7"/>
          <p:cNvCxnSpPr>
            <a:cxnSpLocks noChangeShapeType="1"/>
          </p:cNvCxnSpPr>
          <p:nvPr/>
        </p:nvCxnSpPr>
        <p:spPr bwMode="auto">
          <a:xfrm>
            <a:off x="1" y="607450"/>
            <a:ext cx="9180513" cy="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143322" y="53801"/>
            <a:ext cx="8893175" cy="52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800" b="1" dirty="0" smtClean="0">
                <a:solidFill>
                  <a:srgbClr val="18448A"/>
                </a:solidFill>
              </a:rPr>
              <a:t>Marseille Fos: T</a:t>
            </a:r>
            <a:r>
              <a:rPr lang="en-US" altLang="fr-FR" sz="2800" b="1" dirty="0" smtClean="0">
                <a:solidFill>
                  <a:srgbClr val="18448A"/>
                </a:solidFill>
              </a:rPr>
              <a:t>he Southern Gateway for Europe</a:t>
            </a:r>
            <a:endParaRPr lang="en-US" altLang="fr-FR" sz="2800" b="1" dirty="0">
              <a:solidFill>
                <a:srgbClr val="1844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4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0" y="68399"/>
            <a:ext cx="8770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6456363" algn="ctr"/>
              </a:tabLst>
              <a:defRPr lang="fr-FR" sz="1600" b="1" kern="0" dirty="0" smtClean="0">
                <a:solidFill>
                  <a:srgbClr val="1F497D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Impact" pitchFamily="34" charset="0"/>
              </a:defRPr>
            </a:lvl9pPr>
          </a:lstStyle>
          <a:p>
            <a:r>
              <a:rPr lang="fr-FR" sz="2400" kern="1200" dirty="0">
                <a:solidFill>
                  <a:srgbClr val="00005A"/>
                </a:solidFill>
              </a:rPr>
              <a:t>The port of Marseille </a:t>
            </a:r>
            <a:r>
              <a:rPr lang="fr-FR" sz="2400" kern="1200" dirty="0" smtClean="0">
                <a:solidFill>
                  <a:srgbClr val="00005A"/>
                </a:solidFill>
              </a:rPr>
              <a:t>Fos</a:t>
            </a:r>
            <a:endParaRPr lang="fr-FR" sz="2400" kern="1200" dirty="0">
              <a:solidFill>
                <a:srgbClr val="00005A"/>
              </a:solidFill>
            </a:endParaRPr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54832" y="423615"/>
            <a:ext cx="7715200" cy="3385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ea typeface="+mj-ea"/>
                <a:cs typeface="+mj-cs"/>
              </a:rPr>
              <a:t>Main logistics </a:t>
            </a:r>
            <a:r>
              <a:rPr lang="en-US" sz="1600" b="1" dirty="0" err="1">
                <a:solidFill>
                  <a:srgbClr val="FF0000"/>
                </a:solidFill>
                <a:ea typeface="+mj-ea"/>
                <a:cs typeface="+mj-cs"/>
              </a:rPr>
              <a:t>plateforms</a:t>
            </a:r>
            <a:endParaRPr lang="en-US" sz="16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37" name="e7da7e16-1076-4e29-9d94-7143a42103a3" descr="84AC6337-0B5C-4864-973C-4FBF802BD968@pa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8223" y="621991"/>
            <a:ext cx="6024985" cy="365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179512" y="1995686"/>
            <a:ext cx="3050231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 millions m</a:t>
            </a:r>
            <a:r>
              <a:rPr lang="fr-FR" altLang="fr-FR" sz="1400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fr-FR" altLang="fr-FR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of </a:t>
            </a:r>
          </a:p>
          <a:p>
            <a:pPr>
              <a:lnSpc>
                <a:spcPct val="90000"/>
              </a:lnSpc>
            </a:pPr>
            <a:r>
              <a:rPr lang="fr-FR" altLang="fr-FR" sz="1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Warehouses</a:t>
            </a:r>
            <a:r>
              <a:rPr lang="fr-FR" altLang="fr-FR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50 km </a:t>
            </a:r>
          </a:p>
          <a:p>
            <a:pPr>
              <a:lnSpc>
                <a:spcPct val="90000"/>
              </a:lnSpc>
            </a:pPr>
            <a:r>
              <a:rPr lang="fr-FR" altLang="fr-FR" sz="1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around</a:t>
            </a:r>
            <a:r>
              <a:rPr lang="fr-FR" altLang="fr-FR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Marseille Fos</a:t>
            </a:r>
            <a:endParaRPr lang="fr-FR" altLang="fr-FR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9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4"/>
          <p:cNvGrpSpPr/>
          <p:nvPr/>
        </p:nvGrpSpPr>
        <p:grpSpPr>
          <a:xfrm>
            <a:off x="277878" y="843180"/>
            <a:ext cx="8530916" cy="3675617"/>
            <a:chOff x="60325" y="589481"/>
            <a:chExt cx="9659940" cy="3933880"/>
          </a:xfrm>
        </p:grpSpPr>
        <p:pic>
          <p:nvPicPr>
            <p:cNvPr id="5" name="Picture 36" descr="http://dgrospelier.files.wordpress.com/2007/08/logo_gca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584" y="1616766"/>
              <a:ext cx="784225" cy="55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http://www.finaperf.com/images/logos/240x180/geodis.jpe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601" y="1294568"/>
              <a:ext cx="1139825" cy="64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C:\Documents and Settings\geraldine.manzon\Mes documents\Mes images\Distrimag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532" y="3190812"/>
              <a:ext cx="1209675" cy="590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http://t3.gstatic.com/images?q=tbn:ANd9GcRoNINvVKkEyZeSu2517L6UOyy6IVrgAhT1DX6lja_OyqVRi2QxUsnraOc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4130025"/>
              <a:ext cx="844550" cy="39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http://www.logismarket.fr/in/chep-danone-eaux-france-chep-une-collaboration-exemplaire-pour-reduire-l-empreinte-carbone-logo-danone-eaux-548223-FGR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740" y="1675889"/>
              <a:ext cx="692150" cy="75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http://www.portdelyon.fr/css/images/partners_eurorail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596" y="2811537"/>
              <a:ext cx="1357314" cy="37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atic07.bonial.fr/Geschaefte/Weldom.v9869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25" y="3974596"/>
              <a:ext cx="1250950" cy="486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Havaianas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813" y="4071343"/>
              <a:ext cx="1238250" cy="199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314" y="3457189"/>
              <a:ext cx="1331800" cy="350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241" y="2566200"/>
              <a:ext cx="9525" cy="11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63" y="2758111"/>
              <a:ext cx="785812" cy="26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e 9"/>
            <p:cNvGrpSpPr>
              <a:grpSpLocks/>
            </p:cNvGrpSpPr>
            <p:nvPr/>
          </p:nvGrpSpPr>
          <p:grpSpPr bwMode="auto">
            <a:xfrm>
              <a:off x="95253" y="885994"/>
              <a:ext cx="3061083" cy="1355023"/>
              <a:chOff x="185547" y="981687"/>
              <a:chExt cx="3428669" cy="1505928"/>
            </a:xfrm>
          </p:grpSpPr>
          <p:pic>
            <p:nvPicPr>
              <p:cNvPr id="40" name="Picture 6" descr="https://encrypted-tbn0.gstatic.com/images?q=tbn:ANd9GcQ3TZSmCgQqATxUozCzLpajmwsCCQogrXD2hQkMJYZBfBizwNq0hWVUZDuP">
                <a:hlinkClick r:id="rId16"/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8016" y="987642"/>
                <a:ext cx="1076200" cy="419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" descr="https://encrypted-tbn1.gstatic.com/images?q=tbn:ANd9GcT6jB_3r41Rp2YYgRT_T3V6v59WnW7IU8JhrGSC2yEMvm1-pmiyovNEyQ">
                <a:hlinkClick r:id="rId18"/>
              </p:cNvPr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547" y="1972782"/>
                <a:ext cx="686443" cy="514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4312" y="981687"/>
                <a:ext cx="762528" cy="42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6" descr="Afficher l'image d'origine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78" y="2743834"/>
              <a:ext cx="904875" cy="67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588" y="3884191"/>
              <a:ext cx="1581150" cy="588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0" descr="Afficher l'image d'origine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3" y="3211715"/>
              <a:ext cx="466725" cy="78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Afficher l'image d'origine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108" y="3026012"/>
              <a:ext cx="1071563" cy="54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C:\Users\geraldine.manzon\Pictures\téléchargement (1).png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587" b="31465"/>
            <a:stretch>
              <a:fillRect/>
            </a:stretch>
          </p:blipFill>
          <p:spPr bwMode="auto">
            <a:xfrm>
              <a:off x="5548383" y="869206"/>
              <a:ext cx="1284287" cy="31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 descr="C:\Users\geraldine.manzon\Pictures\téléchargement (3).png"/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350" y="589481"/>
              <a:ext cx="930275" cy="53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 descr="C:\Users\geraldine.manzon\Pictures\images (1).jpg"/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4515" y="734224"/>
              <a:ext cx="1555750" cy="35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 descr="C:\Users\geraldine.manzon\Pictures\téléchargement (4).png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1160"/>
            <a:stretch>
              <a:fillRect/>
            </a:stretch>
          </p:blipFill>
          <p:spPr bwMode="auto">
            <a:xfrm>
              <a:off x="5443992" y="1380518"/>
              <a:ext cx="1109662" cy="528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C:\Users\geraldine.manzon\Pictures\images.png"/>
            <p:cNvPicPr>
              <a:picLocks noChangeAspect="1" noChangeArrowheads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163" y="3824512"/>
              <a:ext cx="904875" cy="58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8" descr="Afficher l'image d'origine"/>
            <p:cNvPicPr>
              <a:picLocks noChangeAspect="1" noChangeArrowheads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102" y="3563283"/>
              <a:ext cx="1965325" cy="287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Afficher l'image d'origine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3574916"/>
              <a:ext cx="1411288" cy="30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C:\Users\geraldine.manzon\Pictures\rblogo_pms348.jpg"/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075" y="3341769"/>
              <a:ext cx="1679574" cy="46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geraldine.manzon\Pictures\logo.jpg"/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7384" y="2134012"/>
              <a:ext cx="1214435" cy="713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 descr="C:\Users\geraldine.manzon\Pictures\téléchargement (5).png"/>
            <p:cNvPicPr>
              <a:picLocks noChangeAspect="1" noChangeArrowheads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817" y="4067330"/>
              <a:ext cx="1235618" cy="41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ZoneTexte 30"/>
            <p:cNvSpPr txBox="1"/>
            <p:nvPr/>
          </p:nvSpPr>
          <p:spPr>
            <a:xfrm>
              <a:off x="7374485" y="2892922"/>
              <a:ext cx="1276281" cy="3765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itchFamily="34" charset="0"/>
                  <a:ea typeface="ＭＳ Ｐゴシック" pitchFamily="34" charset="-128"/>
                </a:rPr>
                <a:t>LOGIFOS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  <a:ea typeface="ＭＳ Ｐゴシック" pitchFamily="34" charset="-128"/>
              </a:endParaRPr>
            </a:p>
          </p:txBody>
        </p:sp>
        <p:pic>
          <p:nvPicPr>
            <p:cNvPr id="32" name="Picture 2" descr="C:\Users\geraldine.manzon\Pictures\téléchargement.jpg"/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075" y="2524176"/>
              <a:ext cx="1438275" cy="64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8" descr="C:\Users\geraldine.manzon\Pictures\XPO-Feature (1).jpg"/>
            <p:cNvPicPr>
              <a:picLocks noChangeAspect="1" noChangeArrowheads="1"/>
            </p:cNvPicPr>
            <p:nvPr/>
          </p:nvPicPr>
          <p:blipFill rotWithShape="1"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39621" y="956650"/>
              <a:ext cx="1618325" cy="340993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0" descr="https://france.steinweg.com/template/france/images/logo.jpg"/>
            <p:cNvPicPr>
              <a:picLocks noChangeAspect="1" noChangeArrowheads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841" y="2166660"/>
              <a:ext cx="2405818" cy="46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2" descr="Résultat de recherche d'images pour &quot;perrier eaux&quot;"/>
            <p:cNvPicPr>
              <a:picLocks noChangeAspect="1" noChangeArrowheads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694" y="1583576"/>
              <a:ext cx="704148" cy="70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Espace réservé du texte 2"/>
          <p:cNvSpPr txBox="1">
            <a:spLocks/>
          </p:cNvSpPr>
          <p:nvPr/>
        </p:nvSpPr>
        <p:spPr>
          <a:xfrm>
            <a:off x="276505" y="423615"/>
            <a:ext cx="7715200" cy="3385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ea typeface="+mj-ea"/>
                <a:cs typeface="+mj-cs"/>
              </a:rPr>
              <a:t>Shippers and </a:t>
            </a:r>
            <a:r>
              <a:rPr lang="en-US" sz="1600" b="1" dirty="0" smtClean="0">
                <a:solidFill>
                  <a:srgbClr val="FF0000"/>
                </a:solidFill>
                <a:ea typeface="+mj-ea"/>
                <a:cs typeface="+mj-cs"/>
              </a:rPr>
              <a:t>logistics </a:t>
            </a:r>
            <a:r>
              <a:rPr lang="en-US" sz="1600" b="1" dirty="0">
                <a:solidFill>
                  <a:srgbClr val="FF0000"/>
                </a:solidFill>
                <a:ea typeface="+mj-ea"/>
                <a:cs typeface="+mj-cs"/>
              </a:rPr>
              <a:t>trust in </a:t>
            </a:r>
            <a:r>
              <a:rPr lang="en-US" sz="1600" b="1" dirty="0" err="1" smtClean="0">
                <a:solidFill>
                  <a:srgbClr val="FF0000"/>
                </a:solidFill>
                <a:ea typeface="+mj-ea"/>
                <a:cs typeface="+mj-cs"/>
              </a:rPr>
              <a:t>Fos</a:t>
            </a:r>
            <a:endParaRPr lang="en-US" sz="16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4908" y="0"/>
            <a:ext cx="8099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400" b="1" kern="0" dirty="0" smtClean="0">
                <a:solidFill>
                  <a:srgbClr val="00005A"/>
                </a:solidFill>
                <a:latin typeface="Arial" charset="0"/>
              </a:rPr>
              <a:t>A </a:t>
            </a:r>
            <a:r>
              <a:rPr lang="fr-FR" altLang="fr-FR" sz="2400" b="1" kern="0" dirty="0" smtClean="0">
                <a:solidFill>
                  <a:srgbClr val="00005A"/>
                </a:solidFill>
                <a:latin typeface="Arial" charset="0"/>
              </a:rPr>
              <a:t>favorable </a:t>
            </a:r>
            <a:r>
              <a:rPr lang="fr-FR" altLang="fr-FR" sz="2400" b="1" kern="0" dirty="0" smtClean="0">
                <a:solidFill>
                  <a:srgbClr val="00005A"/>
                </a:solidFill>
                <a:latin typeface="Arial" charset="0"/>
              </a:rPr>
              <a:t>position for logistics</a:t>
            </a:r>
            <a:endParaRPr lang="fr-FR" altLang="fr-FR" sz="2400" b="1" kern="0" dirty="0">
              <a:solidFill>
                <a:srgbClr val="00005A"/>
              </a:solidFill>
              <a:latin typeface="Arial" charset="0"/>
            </a:endParaRPr>
          </a:p>
        </p:txBody>
      </p:sp>
      <p:pic>
        <p:nvPicPr>
          <p:cNvPr id="58" name="Picture 2" descr="C:\Users\geraldine.manzon\Pictures\téléchargement (5).pn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368" y="1944325"/>
            <a:ext cx="1017217" cy="53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 7" descr="conteneurs-X3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10" y="1525950"/>
            <a:ext cx="730151" cy="1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 17" descr="conteneurs-X3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10" y="1417114"/>
            <a:ext cx="730151" cy="1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18" descr="conteneurs-X3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10" y="1308880"/>
            <a:ext cx="730151" cy="1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19" descr="conteneurs-X3.png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8" b="-6658"/>
          <a:stretch>
            <a:fillRect/>
          </a:stretch>
        </p:blipFill>
        <p:spPr bwMode="auto">
          <a:xfrm>
            <a:off x="313410" y="1076289"/>
            <a:ext cx="671404" cy="1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38" descr="conteneurs-X3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10" y="1195776"/>
            <a:ext cx="730151" cy="1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18" y="2540064"/>
            <a:ext cx="686002" cy="5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4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/>
          <p:cNvSpPr txBox="1">
            <a:spLocks noChangeArrowheads="1"/>
          </p:cNvSpPr>
          <p:nvPr/>
        </p:nvSpPr>
        <p:spPr bwMode="auto">
          <a:xfrm>
            <a:off x="179389" y="50753"/>
            <a:ext cx="6408737" cy="9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fr-FR" altLang="fr-FR" sz="2800" b="1">
                <a:solidFill>
                  <a:srgbClr val="18448A"/>
                </a:solidFill>
              </a:rPr>
              <a:t>Multimodal port – trimodal connectivity</a:t>
            </a:r>
          </a:p>
        </p:txBody>
      </p:sp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250826" y="1627269"/>
            <a:ext cx="4321175" cy="255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sz="1600" b="1" noProof="1" smtClean="0">
                <a:solidFill>
                  <a:schemeClr val="tx2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Multimodal options for inland transportation, modal shares: </a:t>
            </a:r>
          </a:p>
          <a:p>
            <a:pPr>
              <a:defRPr/>
            </a:pPr>
            <a:endParaRPr lang="fr-FR" sz="1600" b="1" noProof="1" smtClean="0">
              <a:solidFill>
                <a:schemeClr val="tx2"/>
              </a:solidFill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b="1" noProof="1" smtClean="0">
                <a:solidFill>
                  <a:schemeClr val="tx2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River network : </a:t>
            </a:r>
            <a:r>
              <a:rPr lang="fr-FR" sz="1600" b="1" noProof="1" smtClean="0">
                <a:solidFill>
                  <a:srgbClr val="948A54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6%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600" b="1" noProof="1" smtClean="0">
              <a:solidFill>
                <a:schemeClr val="tx2"/>
              </a:solidFill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b="1" noProof="1" smtClean="0">
                <a:solidFill>
                  <a:schemeClr val="tx2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Rail network : </a:t>
            </a:r>
            <a:r>
              <a:rPr lang="fr-FR" sz="1600" b="1" noProof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11% </a:t>
            </a:r>
            <a:endParaRPr lang="fr-FR" sz="1600" b="1" noProof="1">
              <a:solidFill>
                <a:schemeClr val="bg2">
                  <a:lumMod val="50000"/>
                </a:schemeClr>
              </a:solidFill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  <a:p>
            <a:pPr>
              <a:defRPr/>
            </a:pPr>
            <a:endParaRPr lang="fr-FR" sz="1600" b="1" noProof="1" smtClean="0">
              <a:solidFill>
                <a:schemeClr val="tx2"/>
              </a:solidFill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b="1" noProof="1" smtClean="0">
                <a:solidFill>
                  <a:schemeClr val="tx2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Highway network : </a:t>
            </a:r>
            <a:r>
              <a:rPr lang="fr-FR" sz="1600" b="1" noProof="1" smtClean="0">
                <a:solidFill>
                  <a:srgbClr val="948A54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rPr>
              <a:t>83%</a:t>
            </a:r>
          </a:p>
          <a:p>
            <a:pPr>
              <a:defRPr/>
            </a:pPr>
            <a:endParaRPr lang="fr-FR" sz="1600" b="1" noProof="1" smtClean="0">
              <a:solidFill>
                <a:schemeClr val="bg2">
                  <a:lumMod val="50000"/>
                </a:schemeClr>
              </a:solidFill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  <a:p>
            <a:pPr algn="ctr">
              <a:defRPr/>
            </a:pPr>
            <a:endParaRPr lang="fr-FR" altLang="fr-FR" sz="1600" b="1" dirty="0">
              <a:solidFill>
                <a:schemeClr val="tx2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500563" y="2680393"/>
            <a:ext cx="2087562" cy="1781114"/>
          </a:xfrm>
          <a:prstGeom prst="roundRect">
            <a:avLst>
              <a:gd name="adj" fmla="val 9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341" name="Image 12" descr="image01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9" y="2815207"/>
            <a:ext cx="2016125" cy="15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/>
          <p:cNvSpPr/>
          <p:nvPr/>
        </p:nvSpPr>
        <p:spPr>
          <a:xfrm>
            <a:off x="6732588" y="1708156"/>
            <a:ext cx="2087562" cy="1781113"/>
          </a:xfrm>
          <a:prstGeom prst="roundRect">
            <a:avLst>
              <a:gd name="adj" fmla="val 9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343" name="Image 7" descr="image008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513" y="1806490"/>
            <a:ext cx="2017712" cy="158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1" y="564627"/>
            <a:ext cx="91805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570971"/>
            <a:ext cx="9180513" cy="5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4500563" y="681994"/>
            <a:ext cx="2087562" cy="1781114"/>
          </a:xfrm>
          <a:prstGeom prst="roundRect">
            <a:avLst>
              <a:gd name="adj" fmla="val 9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34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77367"/>
            <a:ext cx="9144000" cy="66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Image 8" descr="barge_0813_0532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9" y="780328"/>
            <a:ext cx="2016125" cy="158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à coins arrondis 19"/>
          <p:cNvSpPr/>
          <p:nvPr/>
        </p:nvSpPr>
        <p:spPr>
          <a:xfrm>
            <a:off x="4500563" y="249008"/>
            <a:ext cx="2087562" cy="1782699"/>
          </a:xfrm>
          <a:prstGeom prst="roundRect">
            <a:avLst>
              <a:gd name="adj" fmla="val 98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6600" dirty="0" smtClean="0">
                <a:solidFill>
                  <a:schemeClr val="bg1"/>
                </a:solidFill>
                <a:latin typeface="Calibri" pitchFamily="34" charset="0"/>
              </a:rPr>
              <a:t>6%</a:t>
            </a:r>
            <a:endParaRPr lang="fr-FR" sz="6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6732588" y="1275169"/>
            <a:ext cx="2087562" cy="1782699"/>
          </a:xfrm>
          <a:prstGeom prst="roundRect">
            <a:avLst>
              <a:gd name="adj" fmla="val 98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6600" dirty="0" smtClean="0">
                <a:solidFill>
                  <a:schemeClr val="bg1"/>
                </a:solidFill>
                <a:latin typeface="Calibri" pitchFamily="34" charset="0"/>
              </a:rPr>
              <a:t>11%</a:t>
            </a:r>
            <a:endParaRPr lang="fr-FR" sz="6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500563" y="2247407"/>
            <a:ext cx="2087562" cy="1782699"/>
          </a:xfrm>
          <a:prstGeom prst="roundRect">
            <a:avLst>
              <a:gd name="adj" fmla="val 98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6600" dirty="0" smtClean="0">
                <a:solidFill>
                  <a:schemeClr val="bg1"/>
                </a:solidFill>
                <a:latin typeface="Calibri" pitchFamily="34" charset="0"/>
              </a:rPr>
              <a:t>83%</a:t>
            </a:r>
            <a:endParaRPr lang="fr-FR" sz="6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08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chemeClr val="accent3">
                <a:lumMod val="75000"/>
              </a:schemeClr>
            </a:solidFill>
            <a:effectLst/>
            <a:uLnTx/>
            <a:uFillTx/>
            <a:latin typeface="Impact" pitchFamily="34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16881</TotalTime>
  <Words>920</Words>
  <Application>Microsoft Office PowerPoint</Application>
  <PresentationFormat>Affichage à l'écran (16:9)</PresentationFormat>
  <Paragraphs>206</Paragraphs>
  <Slides>28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Titre</vt:lpstr>
      <vt:lpstr>Thème Office</vt:lpstr>
      <vt:lpstr>port of Marseille Fos  A SMART PORT FOR ENVIRONMENTAL EXCELLENCE</vt:lpstr>
      <vt:lpstr>Mediterranean Strategic Hub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Green Port and Blue Economy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</vt:vector>
  </TitlesOfParts>
  <Company>Grand Port Maritime de Marseille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 Bosquelle</dc:creator>
  <cp:lastModifiedBy>Dagnet Frédéric</cp:lastModifiedBy>
  <cp:revision>1243</cp:revision>
  <cp:lastPrinted>2019-06-27T14:41:11Z</cp:lastPrinted>
  <dcterms:created xsi:type="dcterms:W3CDTF">2014-12-10T22:22:17Z</dcterms:created>
  <dcterms:modified xsi:type="dcterms:W3CDTF">2019-09-13T09:01:03Z</dcterms:modified>
</cp:coreProperties>
</file>